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384" r:id="rId2"/>
    <p:sldId id="1124" r:id="rId3"/>
    <p:sldId id="1136" r:id="rId4"/>
    <p:sldId id="1137" r:id="rId5"/>
    <p:sldId id="1138" r:id="rId6"/>
    <p:sldId id="1139" r:id="rId7"/>
    <p:sldId id="1140" r:id="rId8"/>
    <p:sldId id="1142" r:id="rId9"/>
    <p:sldId id="1141" r:id="rId10"/>
    <p:sldId id="338" r:id="rId11"/>
    <p:sldId id="337" r:id="rId12"/>
    <p:sldId id="1143" r:id="rId13"/>
    <p:sldId id="1144" r:id="rId14"/>
    <p:sldId id="1145" r:id="rId15"/>
    <p:sldId id="1146" r:id="rId16"/>
    <p:sldId id="1147" r:id="rId17"/>
    <p:sldId id="1148" r:id="rId18"/>
    <p:sldId id="1149" r:id="rId19"/>
    <p:sldId id="1150" r:id="rId20"/>
    <p:sldId id="1151" r:id="rId21"/>
    <p:sldId id="1152" r:id="rId22"/>
    <p:sldId id="1153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D02BC02-CA40-0145-8FAF-6BE3E7D9936D}" v="136" dt="2025-09-18T06:13:14.08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2216"/>
    <p:restoredTop sz="95729"/>
  </p:normalViewPr>
  <p:slideViewPr>
    <p:cSldViewPr snapToGrid="0">
      <p:cViewPr varScale="1">
        <p:scale>
          <a:sx n="105" d="100"/>
          <a:sy n="105" d="100"/>
        </p:scale>
        <p:origin x="208" y="352"/>
      </p:cViewPr>
      <p:guideLst/>
    </p:cSldViewPr>
  </p:slideViewPr>
  <p:notesTextViewPr>
    <p:cViewPr>
      <p:scale>
        <a:sx n="85" d="100"/>
        <a:sy n="85" d="100"/>
      </p:scale>
      <p:origin x="0" y="0"/>
    </p:cViewPr>
  </p:notesTextViewPr>
  <p:sorterViewPr>
    <p:cViewPr>
      <p:scale>
        <a:sx n="129" d="100"/>
        <a:sy n="129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id Nabi Lecturer FCSE" userId="S::said.nabi@giki.edu.pk::22162f9c-d122-430c-b6e9-ac8024b7b6c6" providerId="AD" clId="Web-{06EEF7CD-A962-AD0A-A0D6-919BFD3CEA14}"/>
    <pc:docChg chg="modSld">
      <pc:chgData name="Said Nabi Lecturer FCSE" userId="S::said.nabi@giki.edu.pk::22162f9c-d122-430c-b6e9-ac8024b7b6c6" providerId="AD" clId="Web-{06EEF7CD-A962-AD0A-A0D6-919BFD3CEA14}" dt="2025-09-01T02:37:03.383" v="35"/>
      <pc:docMkLst>
        <pc:docMk/>
      </pc:docMkLst>
      <pc:sldChg chg="addAnim">
        <pc:chgData name="Said Nabi Lecturer FCSE" userId="S::said.nabi@giki.edu.pk::22162f9c-d122-430c-b6e9-ac8024b7b6c6" providerId="AD" clId="Web-{06EEF7CD-A962-AD0A-A0D6-919BFD3CEA14}" dt="2025-09-01T02:23:28.041" v="18"/>
        <pc:sldMkLst>
          <pc:docMk/>
          <pc:sldMk cId="4168114847" sldId="259"/>
        </pc:sldMkLst>
      </pc:sldChg>
      <pc:sldChg chg="modNotes">
        <pc:chgData name="Said Nabi Lecturer FCSE" userId="S::said.nabi@giki.edu.pk::22162f9c-d122-430c-b6e9-ac8024b7b6c6" providerId="AD" clId="Web-{06EEF7CD-A962-AD0A-A0D6-919BFD3CEA14}" dt="2025-09-01T02:12:43.094" v="4"/>
        <pc:sldMkLst>
          <pc:docMk/>
          <pc:sldMk cId="939810064" sldId="626"/>
        </pc:sldMkLst>
      </pc:sldChg>
      <pc:sldChg chg="modSp">
        <pc:chgData name="Said Nabi Lecturer FCSE" userId="S::said.nabi@giki.edu.pk::22162f9c-d122-430c-b6e9-ac8024b7b6c6" providerId="AD" clId="Web-{06EEF7CD-A962-AD0A-A0D6-919BFD3CEA14}" dt="2025-09-01T02:16:10.056" v="5" actId="1076"/>
        <pc:sldMkLst>
          <pc:docMk/>
          <pc:sldMk cId="3174868455" sldId="679"/>
        </pc:sldMkLst>
      </pc:sldChg>
      <pc:sldChg chg="modSp addAnim modAnim">
        <pc:chgData name="Said Nabi Lecturer FCSE" userId="S::said.nabi@giki.edu.pk::22162f9c-d122-430c-b6e9-ac8024b7b6c6" providerId="AD" clId="Web-{06EEF7CD-A962-AD0A-A0D6-919BFD3CEA14}" dt="2025-09-01T02:18:53.843" v="13"/>
        <pc:sldMkLst>
          <pc:docMk/>
          <pc:sldMk cId="4084291170" sldId="680"/>
        </pc:sldMkLst>
      </pc:sldChg>
      <pc:sldChg chg="addAnim">
        <pc:chgData name="Said Nabi Lecturer FCSE" userId="S::said.nabi@giki.edu.pk::22162f9c-d122-430c-b6e9-ac8024b7b6c6" providerId="AD" clId="Web-{06EEF7CD-A962-AD0A-A0D6-919BFD3CEA14}" dt="2025-09-01T02:23:46.494" v="20"/>
        <pc:sldMkLst>
          <pc:docMk/>
          <pc:sldMk cId="2648876072" sldId="800"/>
        </pc:sldMkLst>
      </pc:sldChg>
      <pc:sldChg chg="modTransition addAnim modNotes">
        <pc:chgData name="Said Nabi Lecturer FCSE" userId="S::said.nabi@giki.edu.pk::22162f9c-d122-430c-b6e9-ac8024b7b6c6" providerId="AD" clId="Web-{06EEF7CD-A962-AD0A-A0D6-919BFD3CEA14}" dt="2025-09-01T02:37:03.383" v="35"/>
        <pc:sldMkLst>
          <pc:docMk/>
          <pc:sldMk cId="1385171943" sldId="973"/>
        </pc:sldMkLst>
      </pc:sldChg>
      <pc:sldChg chg="addAnim modAnim">
        <pc:chgData name="Said Nabi Lecturer FCSE" userId="S::said.nabi@giki.edu.pk::22162f9c-d122-430c-b6e9-ac8024b7b6c6" providerId="AD" clId="Web-{06EEF7CD-A962-AD0A-A0D6-919BFD3CEA14}" dt="2025-09-01T02:22:53.164" v="16"/>
        <pc:sldMkLst>
          <pc:docMk/>
          <pc:sldMk cId="0" sldId="1086"/>
        </pc:sldMkLst>
      </pc:sldChg>
    </pc:docChg>
  </pc:docChgLst>
  <pc:docChgLst>
    <pc:chgData name="Said Nabi Lecturer FCSE" userId="22162f9c-d122-430c-b6e9-ac8024b7b6c6" providerId="ADAL" clId="{5C3D23FC-3187-CF4E-92B7-91605870A461}"/>
    <pc:docChg chg="undo custSel addSld delSld modSld">
      <pc:chgData name="Said Nabi Lecturer FCSE" userId="22162f9c-d122-430c-b6e9-ac8024b7b6c6" providerId="ADAL" clId="{5C3D23FC-3187-CF4E-92B7-91605870A461}" dt="2025-09-12T08:14:24.087" v="1154" actId="2696"/>
      <pc:docMkLst>
        <pc:docMk/>
      </pc:docMkLst>
      <pc:sldChg chg="del">
        <pc:chgData name="Said Nabi Lecturer FCSE" userId="22162f9c-d122-430c-b6e9-ac8024b7b6c6" providerId="ADAL" clId="{5C3D23FC-3187-CF4E-92B7-91605870A461}" dt="2025-09-12T04:09:09.776" v="476" actId="2696"/>
        <pc:sldMkLst>
          <pc:docMk/>
          <pc:sldMk cId="950663639" sldId="337"/>
        </pc:sldMkLst>
      </pc:sldChg>
      <pc:sldChg chg="modSp add mod modAnim">
        <pc:chgData name="Said Nabi Lecturer FCSE" userId="22162f9c-d122-430c-b6e9-ac8024b7b6c6" providerId="ADAL" clId="{5C3D23FC-3187-CF4E-92B7-91605870A461}" dt="2025-09-12T05:30:40.871" v="787" actId="20577"/>
        <pc:sldMkLst>
          <pc:docMk/>
          <pc:sldMk cId="1096063026" sldId="337"/>
        </pc:sldMkLst>
        <pc:spChg chg="mod">
          <ac:chgData name="Said Nabi Lecturer FCSE" userId="22162f9c-d122-430c-b6e9-ac8024b7b6c6" providerId="ADAL" clId="{5C3D23FC-3187-CF4E-92B7-91605870A461}" dt="2025-09-12T05:29:54.998" v="773" actId="5793"/>
          <ac:spMkLst>
            <pc:docMk/>
            <pc:sldMk cId="1096063026" sldId="337"/>
            <ac:spMk id="2" creationId="{36F11C1B-C9E8-4DB1-570A-59B6247E80BE}"/>
          </ac:spMkLst>
        </pc:spChg>
        <pc:spChg chg="mod">
          <ac:chgData name="Said Nabi Lecturer FCSE" userId="22162f9c-d122-430c-b6e9-ac8024b7b6c6" providerId="ADAL" clId="{5C3D23FC-3187-CF4E-92B7-91605870A461}" dt="2025-09-12T05:30:40.871" v="787" actId="20577"/>
          <ac:spMkLst>
            <pc:docMk/>
            <pc:sldMk cId="1096063026" sldId="337"/>
            <ac:spMk id="3" creationId="{8422FAAA-A69E-466F-48D3-77FDDE100D71}"/>
          </ac:spMkLst>
        </pc:spChg>
      </pc:sldChg>
      <pc:sldChg chg="modSp add mod modAnim">
        <pc:chgData name="Said Nabi Lecturer FCSE" userId="22162f9c-d122-430c-b6e9-ac8024b7b6c6" providerId="ADAL" clId="{5C3D23FC-3187-CF4E-92B7-91605870A461}" dt="2025-09-12T05:29:25.297" v="764" actId="1076"/>
        <pc:sldMkLst>
          <pc:docMk/>
          <pc:sldMk cId="1782271132" sldId="338"/>
        </pc:sldMkLst>
        <pc:spChg chg="mod">
          <ac:chgData name="Said Nabi Lecturer FCSE" userId="22162f9c-d122-430c-b6e9-ac8024b7b6c6" providerId="ADAL" clId="{5C3D23FC-3187-CF4E-92B7-91605870A461}" dt="2025-09-12T04:19:31.560" v="478" actId="108"/>
          <ac:spMkLst>
            <pc:docMk/>
            <pc:sldMk cId="1782271132" sldId="338"/>
            <ac:spMk id="2" creationId="{7B172DE1-8DBE-05B5-7377-E0B1B4E99EF2}"/>
          </ac:spMkLst>
        </pc:spChg>
        <pc:spChg chg="mod">
          <ac:chgData name="Said Nabi Lecturer FCSE" userId="22162f9c-d122-430c-b6e9-ac8024b7b6c6" providerId="ADAL" clId="{5C3D23FC-3187-CF4E-92B7-91605870A461}" dt="2025-09-12T05:29:25.297" v="764" actId="1076"/>
          <ac:spMkLst>
            <pc:docMk/>
            <pc:sldMk cId="1782271132" sldId="338"/>
            <ac:spMk id="3" creationId="{53369E66-94A8-A71E-6718-2F2882188C4B}"/>
          </ac:spMkLst>
        </pc:spChg>
      </pc:sldChg>
      <pc:sldChg chg="del">
        <pc:chgData name="Said Nabi Lecturer FCSE" userId="22162f9c-d122-430c-b6e9-ac8024b7b6c6" providerId="ADAL" clId="{5C3D23FC-3187-CF4E-92B7-91605870A461}" dt="2025-09-12T04:09:09.776" v="476" actId="2696"/>
        <pc:sldMkLst>
          <pc:docMk/>
          <pc:sldMk cId="2771841750" sldId="338"/>
        </pc:sldMkLst>
      </pc:sldChg>
      <pc:sldChg chg="modSp add del">
        <pc:chgData name="Said Nabi Lecturer FCSE" userId="22162f9c-d122-430c-b6e9-ac8024b7b6c6" providerId="ADAL" clId="{5C3D23FC-3187-CF4E-92B7-91605870A461}" dt="2025-09-12T08:14:24.035" v="1150" actId="2696"/>
        <pc:sldMkLst>
          <pc:docMk/>
          <pc:sldMk cId="969253351" sldId="339"/>
        </pc:sldMkLst>
      </pc:sldChg>
      <pc:sldChg chg="del">
        <pc:chgData name="Said Nabi Lecturer FCSE" userId="22162f9c-d122-430c-b6e9-ac8024b7b6c6" providerId="ADAL" clId="{5C3D23FC-3187-CF4E-92B7-91605870A461}" dt="2025-09-12T04:09:09.776" v="476" actId="2696"/>
        <pc:sldMkLst>
          <pc:docMk/>
          <pc:sldMk cId="2190156775" sldId="339"/>
        </pc:sldMkLst>
      </pc:sldChg>
      <pc:sldChg chg="del">
        <pc:chgData name="Said Nabi Lecturer FCSE" userId="22162f9c-d122-430c-b6e9-ac8024b7b6c6" providerId="ADAL" clId="{5C3D23FC-3187-CF4E-92B7-91605870A461}" dt="2025-09-12T04:09:09.776" v="476" actId="2696"/>
        <pc:sldMkLst>
          <pc:docMk/>
          <pc:sldMk cId="12485652" sldId="340"/>
        </pc:sldMkLst>
      </pc:sldChg>
      <pc:sldChg chg="modSp add del">
        <pc:chgData name="Said Nabi Lecturer FCSE" userId="22162f9c-d122-430c-b6e9-ac8024b7b6c6" providerId="ADAL" clId="{5C3D23FC-3187-CF4E-92B7-91605870A461}" dt="2025-09-12T08:14:24.062" v="1151" actId="2696"/>
        <pc:sldMkLst>
          <pc:docMk/>
          <pc:sldMk cId="3879532788" sldId="340"/>
        </pc:sldMkLst>
      </pc:sldChg>
      <pc:sldChg chg="del">
        <pc:chgData name="Said Nabi Lecturer FCSE" userId="22162f9c-d122-430c-b6e9-ac8024b7b6c6" providerId="ADAL" clId="{5C3D23FC-3187-CF4E-92B7-91605870A461}" dt="2025-09-12T04:09:09.776" v="476" actId="2696"/>
        <pc:sldMkLst>
          <pc:docMk/>
          <pc:sldMk cId="1316631682" sldId="341"/>
        </pc:sldMkLst>
      </pc:sldChg>
      <pc:sldChg chg="modSp add del">
        <pc:chgData name="Said Nabi Lecturer FCSE" userId="22162f9c-d122-430c-b6e9-ac8024b7b6c6" providerId="ADAL" clId="{5C3D23FC-3187-CF4E-92B7-91605870A461}" dt="2025-09-12T08:14:24.070" v="1152" actId="2696"/>
        <pc:sldMkLst>
          <pc:docMk/>
          <pc:sldMk cId="4053699832" sldId="341"/>
        </pc:sldMkLst>
      </pc:sldChg>
      <pc:sldChg chg="modSp add del">
        <pc:chgData name="Said Nabi Lecturer FCSE" userId="22162f9c-d122-430c-b6e9-ac8024b7b6c6" providerId="ADAL" clId="{5C3D23FC-3187-CF4E-92B7-91605870A461}" dt="2025-09-12T08:14:24.077" v="1153" actId="2696"/>
        <pc:sldMkLst>
          <pc:docMk/>
          <pc:sldMk cId="2732423598" sldId="342"/>
        </pc:sldMkLst>
      </pc:sldChg>
      <pc:sldChg chg="del">
        <pc:chgData name="Said Nabi Lecturer FCSE" userId="22162f9c-d122-430c-b6e9-ac8024b7b6c6" providerId="ADAL" clId="{5C3D23FC-3187-CF4E-92B7-91605870A461}" dt="2025-09-12T04:09:09.776" v="476" actId="2696"/>
        <pc:sldMkLst>
          <pc:docMk/>
          <pc:sldMk cId="2935591733" sldId="342"/>
        </pc:sldMkLst>
      </pc:sldChg>
      <pc:sldChg chg="modSp add del">
        <pc:chgData name="Said Nabi Lecturer FCSE" userId="22162f9c-d122-430c-b6e9-ac8024b7b6c6" providerId="ADAL" clId="{5C3D23FC-3187-CF4E-92B7-91605870A461}" dt="2025-09-12T08:14:24.087" v="1154" actId="2696"/>
        <pc:sldMkLst>
          <pc:docMk/>
          <pc:sldMk cId="1523823777" sldId="343"/>
        </pc:sldMkLst>
      </pc:sldChg>
      <pc:sldChg chg="del">
        <pc:chgData name="Said Nabi Lecturer FCSE" userId="22162f9c-d122-430c-b6e9-ac8024b7b6c6" providerId="ADAL" clId="{5C3D23FC-3187-CF4E-92B7-91605870A461}" dt="2025-09-12T04:09:09.776" v="476" actId="2696"/>
        <pc:sldMkLst>
          <pc:docMk/>
          <pc:sldMk cId="3554708832" sldId="343"/>
        </pc:sldMkLst>
      </pc:sldChg>
      <pc:sldChg chg="modSp mod">
        <pc:chgData name="Said Nabi Lecturer FCSE" userId="22162f9c-d122-430c-b6e9-ac8024b7b6c6" providerId="ADAL" clId="{5C3D23FC-3187-CF4E-92B7-91605870A461}" dt="2025-09-12T01:34:37.532" v="1" actId="20577"/>
        <pc:sldMkLst>
          <pc:docMk/>
          <pc:sldMk cId="1696953445" sldId="384"/>
        </pc:sldMkLst>
        <pc:spChg chg="mod">
          <ac:chgData name="Said Nabi Lecturer FCSE" userId="22162f9c-d122-430c-b6e9-ac8024b7b6c6" providerId="ADAL" clId="{5C3D23FC-3187-CF4E-92B7-91605870A461}" dt="2025-09-12T01:34:37.532" v="1" actId="20577"/>
          <ac:spMkLst>
            <pc:docMk/>
            <pc:sldMk cId="1696953445" sldId="384"/>
            <ac:spMk id="4" creationId="{00000000-0000-0000-0000-000000000000}"/>
          </ac:spMkLst>
        </pc:spChg>
      </pc:sldChg>
      <pc:sldChg chg="addSp delSp modSp mod">
        <pc:chgData name="Said Nabi Lecturer FCSE" userId="22162f9c-d122-430c-b6e9-ac8024b7b6c6" providerId="ADAL" clId="{5C3D23FC-3187-CF4E-92B7-91605870A461}" dt="2025-09-12T02:26:55.009" v="362" actId="21"/>
        <pc:sldMkLst>
          <pc:docMk/>
          <pc:sldMk cId="1890934650" sldId="1019"/>
        </pc:sldMkLst>
      </pc:sldChg>
      <pc:sldChg chg="add del">
        <pc:chgData name="Said Nabi Lecturer FCSE" userId="22162f9c-d122-430c-b6e9-ac8024b7b6c6" providerId="ADAL" clId="{5C3D23FC-3187-CF4E-92B7-91605870A461}" dt="2025-09-12T01:35:35.556" v="72" actId="2696"/>
        <pc:sldMkLst>
          <pc:docMk/>
          <pc:sldMk cId="3622696953" sldId="1097"/>
        </pc:sldMkLst>
      </pc:sldChg>
      <pc:sldChg chg="add del">
        <pc:chgData name="Said Nabi Lecturer FCSE" userId="22162f9c-d122-430c-b6e9-ac8024b7b6c6" providerId="ADAL" clId="{5C3D23FC-3187-CF4E-92B7-91605870A461}" dt="2025-09-12T01:35:35.577" v="73" actId="2696"/>
        <pc:sldMkLst>
          <pc:docMk/>
          <pc:sldMk cId="3760669795" sldId="1098"/>
        </pc:sldMkLst>
      </pc:sldChg>
      <pc:sldChg chg="add del">
        <pc:chgData name="Said Nabi Lecturer FCSE" userId="22162f9c-d122-430c-b6e9-ac8024b7b6c6" providerId="ADAL" clId="{5C3D23FC-3187-CF4E-92B7-91605870A461}" dt="2025-09-12T01:35:35.605" v="75" actId="2696"/>
        <pc:sldMkLst>
          <pc:docMk/>
          <pc:sldMk cId="1038352189" sldId="1100"/>
        </pc:sldMkLst>
      </pc:sldChg>
      <pc:sldChg chg="add del">
        <pc:chgData name="Said Nabi Lecturer FCSE" userId="22162f9c-d122-430c-b6e9-ac8024b7b6c6" providerId="ADAL" clId="{5C3D23FC-3187-CF4E-92B7-91605870A461}" dt="2025-09-12T01:35:35.616" v="76" actId="2696"/>
        <pc:sldMkLst>
          <pc:docMk/>
          <pc:sldMk cId="4279825855" sldId="1101"/>
        </pc:sldMkLst>
      </pc:sldChg>
      <pc:sldChg chg="add del">
        <pc:chgData name="Said Nabi Lecturer FCSE" userId="22162f9c-d122-430c-b6e9-ac8024b7b6c6" providerId="ADAL" clId="{5C3D23FC-3187-CF4E-92B7-91605870A461}" dt="2025-09-12T01:35:35.625" v="77" actId="2696"/>
        <pc:sldMkLst>
          <pc:docMk/>
          <pc:sldMk cId="599551991" sldId="1102"/>
        </pc:sldMkLst>
      </pc:sldChg>
      <pc:sldChg chg="add del">
        <pc:chgData name="Said Nabi Lecturer FCSE" userId="22162f9c-d122-430c-b6e9-ac8024b7b6c6" providerId="ADAL" clId="{5C3D23FC-3187-CF4E-92B7-91605870A461}" dt="2025-09-12T01:35:35.634" v="78" actId="2696"/>
        <pc:sldMkLst>
          <pc:docMk/>
          <pc:sldMk cId="2514025918" sldId="1103"/>
        </pc:sldMkLst>
      </pc:sldChg>
      <pc:sldChg chg="add del">
        <pc:chgData name="Said Nabi Lecturer FCSE" userId="22162f9c-d122-430c-b6e9-ac8024b7b6c6" providerId="ADAL" clId="{5C3D23FC-3187-CF4E-92B7-91605870A461}" dt="2025-09-12T01:35:35.644" v="79" actId="2696"/>
        <pc:sldMkLst>
          <pc:docMk/>
          <pc:sldMk cId="858104786" sldId="1104"/>
        </pc:sldMkLst>
      </pc:sldChg>
      <pc:sldChg chg="add del">
        <pc:chgData name="Said Nabi Lecturer FCSE" userId="22162f9c-d122-430c-b6e9-ac8024b7b6c6" providerId="ADAL" clId="{5C3D23FC-3187-CF4E-92B7-91605870A461}" dt="2025-09-12T01:35:35.654" v="80" actId="2696"/>
        <pc:sldMkLst>
          <pc:docMk/>
          <pc:sldMk cId="3344359515" sldId="1105"/>
        </pc:sldMkLst>
      </pc:sldChg>
      <pc:sldChg chg="add del">
        <pc:chgData name="Said Nabi Lecturer FCSE" userId="22162f9c-d122-430c-b6e9-ac8024b7b6c6" providerId="ADAL" clId="{5C3D23FC-3187-CF4E-92B7-91605870A461}" dt="2025-09-12T01:35:35.665" v="81" actId="2696"/>
        <pc:sldMkLst>
          <pc:docMk/>
          <pc:sldMk cId="743226945" sldId="1106"/>
        </pc:sldMkLst>
      </pc:sldChg>
      <pc:sldChg chg="add del">
        <pc:chgData name="Said Nabi Lecturer FCSE" userId="22162f9c-d122-430c-b6e9-ac8024b7b6c6" providerId="ADAL" clId="{5C3D23FC-3187-CF4E-92B7-91605870A461}" dt="2025-09-12T01:35:35.592" v="74" actId="2696"/>
        <pc:sldMkLst>
          <pc:docMk/>
          <pc:sldMk cId="3263338990" sldId="1107"/>
        </pc:sldMkLst>
      </pc:sldChg>
      <pc:sldChg chg="add del">
        <pc:chgData name="Said Nabi Lecturer FCSE" userId="22162f9c-d122-430c-b6e9-ac8024b7b6c6" providerId="ADAL" clId="{5C3D23FC-3187-CF4E-92B7-91605870A461}" dt="2025-09-12T01:35:35.671" v="82" actId="2696"/>
        <pc:sldMkLst>
          <pc:docMk/>
          <pc:sldMk cId="2214456818" sldId="1109"/>
        </pc:sldMkLst>
      </pc:sldChg>
      <pc:sldChg chg="add del">
        <pc:chgData name="Said Nabi Lecturer FCSE" userId="22162f9c-d122-430c-b6e9-ac8024b7b6c6" providerId="ADAL" clId="{5C3D23FC-3187-CF4E-92B7-91605870A461}" dt="2025-09-12T01:35:35.692" v="84" actId="2696"/>
        <pc:sldMkLst>
          <pc:docMk/>
          <pc:sldMk cId="1707629631" sldId="1111"/>
        </pc:sldMkLst>
      </pc:sldChg>
      <pc:sldChg chg="add del">
        <pc:chgData name="Said Nabi Lecturer FCSE" userId="22162f9c-d122-430c-b6e9-ac8024b7b6c6" providerId="ADAL" clId="{5C3D23FC-3187-CF4E-92B7-91605870A461}" dt="2025-09-12T01:35:35.706" v="85" actId="2696"/>
        <pc:sldMkLst>
          <pc:docMk/>
          <pc:sldMk cId="2460403975" sldId="1112"/>
        </pc:sldMkLst>
      </pc:sldChg>
      <pc:sldChg chg="add del">
        <pc:chgData name="Said Nabi Lecturer FCSE" userId="22162f9c-d122-430c-b6e9-ac8024b7b6c6" providerId="ADAL" clId="{5C3D23FC-3187-CF4E-92B7-91605870A461}" dt="2025-09-12T01:35:35.725" v="87" actId="2696"/>
        <pc:sldMkLst>
          <pc:docMk/>
          <pc:sldMk cId="3693101677" sldId="1113"/>
        </pc:sldMkLst>
      </pc:sldChg>
      <pc:sldChg chg="add del">
        <pc:chgData name="Said Nabi Lecturer FCSE" userId="22162f9c-d122-430c-b6e9-ac8024b7b6c6" providerId="ADAL" clId="{5C3D23FC-3187-CF4E-92B7-91605870A461}" dt="2025-09-12T01:35:35.716" v="86" actId="2696"/>
        <pc:sldMkLst>
          <pc:docMk/>
          <pc:sldMk cId="69748182" sldId="1114"/>
        </pc:sldMkLst>
      </pc:sldChg>
      <pc:sldChg chg="add del">
        <pc:chgData name="Said Nabi Lecturer FCSE" userId="22162f9c-d122-430c-b6e9-ac8024b7b6c6" providerId="ADAL" clId="{5C3D23FC-3187-CF4E-92B7-91605870A461}" dt="2025-09-12T01:35:35.735" v="88" actId="2696"/>
        <pc:sldMkLst>
          <pc:docMk/>
          <pc:sldMk cId="2296264458" sldId="1115"/>
        </pc:sldMkLst>
      </pc:sldChg>
      <pc:sldChg chg="add del">
        <pc:chgData name="Said Nabi Lecturer FCSE" userId="22162f9c-d122-430c-b6e9-ac8024b7b6c6" providerId="ADAL" clId="{5C3D23FC-3187-CF4E-92B7-91605870A461}" dt="2025-09-12T01:35:35.746" v="89" actId="2696"/>
        <pc:sldMkLst>
          <pc:docMk/>
          <pc:sldMk cId="466852178" sldId="1116"/>
        </pc:sldMkLst>
      </pc:sldChg>
      <pc:sldChg chg="add del">
        <pc:chgData name="Said Nabi Lecturer FCSE" userId="22162f9c-d122-430c-b6e9-ac8024b7b6c6" providerId="ADAL" clId="{5C3D23FC-3187-CF4E-92B7-91605870A461}" dt="2025-09-12T01:35:35.751" v="90" actId="2696"/>
        <pc:sldMkLst>
          <pc:docMk/>
          <pc:sldMk cId="1831332921" sldId="1117"/>
        </pc:sldMkLst>
      </pc:sldChg>
      <pc:sldChg chg="add del">
        <pc:chgData name="Said Nabi Lecturer FCSE" userId="22162f9c-d122-430c-b6e9-ac8024b7b6c6" providerId="ADAL" clId="{5C3D23FC-3187-CF4E-92B7-91605870A461}" dt="2025-09-12T01:35:35.771" v="92" actId="2696"/>
        <pc:sldMkLst>
          <pc:docMk/>
          <pc:sldMk cId="1358618617" sldId="1118"/>
        </pc:sldMkLst>
      </pc:sldChg>
      <pc:sldChg chg="add del">
        <pc:chgData name="Said Nabi Lecturer FCSE" userId="22162f9c-d122-430c-b6e9-ac8024b7b6c6" providerId="ADAL" clId="{5C3D23FC-3187-CF4E-92B7-91605870A461}" dt="2025-09-12T01:35:35.776" v="93" actId="2696"/>
        <pc:sldMkLst>
          <pc:docMk/>
          <pc:sldMk cId="2943906399" sldId="1119"/>
        </pc:sldMkLst>
      </pc:sldChg>
      <pc:sldChg chg="add del">
        <pc:chgData name="Said Nabi Lecturer FCSE" userId="22162f9c-d122-430c-b6e9-ac8024b7b6c6" providerId="ADAL" clId="{5C3D23FC-3187-CF4E-92B7-91605870A461}" dt="2025-09-12T01:35:35.791" v="95" actId="2696"/>
        <pc:sldMkLst>
          <pc:docMk/>
          <pc:sldMk cId="250426232" sldId="1120"/>
        </pc:sldMkLst>
      </pc:sldChg>
      <pc:sldChg chg="add del">
        <pc:chgData name="Said Nabi Lecturer FCSE" userId="22162f9c-d122-430c-b6e9-ac8024b7b6c6" providerId="ADAL" clId="{5C3D23FC-3187-CF4E-92B7-91605870A461}" dt="2025-09-12T01:35:35.762" v="91" actId="2696"/>
        <pc:sldMkLst>
          <pc:docMk/>
          <pc:sldMk cId="3780248084" sldId="1121"/>
        </pc:sldMkLst>
      </pc:sldChg>
      <pc:sldChg chg="add del">
        <pc:chgData name="Said Nabi Lecturer FCSE" userId="22162f9c-d122-430c-b6e9-ac8024b7b6c6" providerId="ADAL" clId="{5C3D23FC-3187-CF4E-92B7-91605870A461}" dt="2025-09-12T01:35:35.786" v="94" actId="2696"/>
        <pc:sldMkLst>
          <pc:docMk/>
          <pc:sldMk cId="329633590" sldId="1122"/>
        </pc:sldMkLst>
      </pc:sldChg>
      <pc:sldChg chg="add del">
        <pc:chgData name="Said Nabi Lecturer FCSE" userId="22162f9c-d122-430c-b6e9-ac8024b7b6c6" providerId="ADAL" clId="{5C3D23FC-3187-CF4E-92B7-91605870A461}" dt="2025-09-12T01:35:35.803" v="96" actId="2696"/>
        <pc:sldMkLst>
          <pc:docMk/>
          <pc:sldMk cId="3855118072" sldId="1123"/>
        </pc:sldMkLst>
      </pc:sldChg>
      <pc:sldChg chg="modSp mod modAnim">
        <pc:chgData name="Said Nabi Lecturer FCSE" userId="22162f9c-d122-430c-b6e9-ac8024b7b6c6" providerId="ADAL" clId="{5C3D23FC-3187-CF4E-92B7-91605870A461}" dt="2025-09-12T05:20:15.872" v="699" actId="1076"/>
        <pc:sldMkLst>
          <pc:docMk/>
          <pc:sldMk cId="3364439907" sldId="1124"/>
        </pc:sldMkLst>
        <pc:spChg chg="mod">
          <ac:chgData name="Said Nabi Lecturer FCSE" userId="22162f9c-d122-430c-b6e9-ac8024b7b6c6" providerId="ADAL" clId="{5C3D23FC-3187-CF4E-92B7-91605870A461}" dt="2025-09-12T05:20:15.872" v="699" actId="1076"/>
          <ac:spMkLst>
            <pc:docMk/>
            <pc:sldMk cId="3364439907" sldId="1124"/>
            <ac:spMk id="3" creationId="{3A2DEC95-DCE2-DE72-424C-58584EE884C8}"/>
          </ac:spMkLst>
        </pc:spChg>
      </pc:sldChg>
      <pc:sldChg chg="add del">
        <pc:chgData name="Said Nabi Lecturer FCSE" userId="22162f9c-d122-430c-b6e9-ac8024b7b6c6" providerId="ADAL" clId="{5C3D23FC-3187-CF4E-92B7-91605870A461}" dt="2025-09-12T01:35:35.681" v="83" actId="2696"/>
        <pc:sldMkLst>
          <pc:docMk/>
          <pc:sldMk cId="1891952884" sldId="1125"/>
        </pc:sldMkLst>
      </pc:sldChg>
      <pc:sldChg chg="add del">
        <pc:chgData name="Said Nabi Lecturer FCSE" userId="22162f9c-d122-430c-b6e9-ac8024b7b6c6" providerId="ADAL" clId="{5C3D23FC-3187-CF4E-92B7-91605870A461}" dt="2025-09-12T01:35:35.813" v="97" actId="2696"/>
        <pc:sldMkLst>
          <pc:docMk/>
          <pc:sldMk cId="241760437" sldId="1126"/>
        </pc:sldMkLst>
      </pc:sldChg>
      <pc:sldChg chg="add del">
        <pc:chgData name="Said Nabi Lecturer FCSE" userId="22162f9c-d122-430c-b6e9-ac8024b7b6c6" providerId="ADAL" clId="{5C3D23FC-3187-CF4E-92B7-91605870A461}" dt="2025-09-12T01:35:35.824" v="98" actId="2696"/>
        <pc:sldMkLst>
          <pc:docMk/>
          <pc:sldMk cId="2896715979" sldId="1128"/>
        </pc:sldMkLst>
      </pc:sldChg>
      <pc:sldChg chg="add del">
        <pc:chgData name="Said Nabi Lecturer FCSE" userId="22162f9c-d122-430c-b6e9-ac8024b7b6c6" providerId="ADAL" clId="{5C3D23FC-3187-CF4E-92B7-91605870A461}" dt="2025-09-12T01:35:35.833" v="99" actId="2696"/>
        <pc:sldMkLst>
          <pc:docMk/>
          <pc:sldMk cId="593302822" sldId="1129"/>
        </pc:sldMkLst>
      </pc:sldChg>
      <pc:sldChg chg="add del">
        <pc:chgData name="Said Nabi Lecturer FCSE" userId="22162f9c-d122-430c-b6e9-ac8024b7b6c6" providerId="ADAL" clId="{5C3D23FC-3187-CF4E-92B7-91605870A461}" dt="2025-09-12T01:35:35.846" v="100" actId="2696"/>
        <pc:sldMkLst>
          <pc:docMk/>
          <pc:sldMk cId="3178279793" sldId="1130"/>
        </pc:sldMkLst>
      </pc:sldChg>
      <pc:sldChg chg="add del">
        <pc:chgData name="Said Nabi Lecturer FCSE" userId="22162f9c-d122-430c-b6e9-ac8024b7b6c6" providerId="ADAL" clId="{5C3D23FC-3187-CF4E-92B7-91605870A461}" dt="2025-09-12T01:35:35.850" v="101" actId="2696"/>
        <pc:sldMkLst>
          <pc:docMk/>
          <pc:sldMk cId="2303797746" sldId="1131"/>
        </pc:sldMkLst>
      </pc:sldChg>
      <pc:sldChg chg="add del">
        <pc:chgData name="Said Nabi Lecturer FCSE" userId="22162f9c-d122-430c-b6e9-ac8024b7b6c6" providerId="ADAL" clId="{5C3D23FC-3187-CF4E-92B7-91605870A461}" dt="2025-09-12T01:35:35.858" v="102" actId="2696"/>
        <pc:sldMkLst>
          <pc:docMk/>
          <pc:sldMk cId="2144598065" sldId="1132"/>
        </pc:sldMkLst>
      </pc:sldChg>
      <pc:sldChg chg="add del">
        <pc:chgData name="Said Nabi Lecturer FCSE" userId="22162f9c-d122-430c-b6e9-ac8024b7b6c6" providerId="ADAL" clId="{5C3D23FC-3187-CF4E-92B7-91605870A461}" dt="2025-09-12T01:35:35.869" v="103" actId="2696"/>
        <pc:sldMkLst>
          <pc:docMk/>
          <pc:sldMk cId="3198496999" sldId="1133"/>
        </pc:sldMkLst>
      </pc:sldChg>
      <pc:sldChg chg="add del">
        <pc:chgData name="Said Nabi Lecturer FCSE" userId="22162f9c-d122-430c-b6e9-ac8024b7b6c6" providerId="ADAL" clId="{5C3D23FC-3187-CF4E-92B7-91605870A461}" dt="2025-09-12T01:35:35.879" v="104" actId="2696"/>
        <pc:sldMkLst>
          <pc:docMk/>
          <pc:sldMk cId="1218247055" sldId="1134"/>
        </pc:sldMkLst>
      </pc:sldChg>
      <pc:sldChg chg="add del">
        <pc:chgData name="Said Nabi Lecturer FCSE" userId="22162f9c-d122-430c-b6e9-ac8024b7b6c6" providerId="ADAL" clId="{5C3D23FC-3187-CF4E-92B7-91605870A461}" dt="2025-09-12T01:35:35.889" v="105" actId="2696"/>
        <pc:sldMkLst>
          <pc:docMk/>
          <pc:sldMk cId="872205297" sldId="1135"/>
        </pc:sldMkLst>
      </pc:sldChg>
      <pc:sldChg chg="add del">
        <pc:chgData name="Said Nabi Lecturer FCSE" userId="22162f9c-d122-430c-b6e9-ac8024b7b6c6" providerId="ADAL" clId="{5C3D23FC-3187-CF4E-92B7-91605870A461}" dt="2025-09-12T01:35:21.912" v="37" actId="2696"/>
        <pc:sldMkLst>
          <pc:docMk/>
          <pc:sldMk cId="403607528" sldId="1136"/>
        </pc:sldMkLst>
      </pc:sldChg>
      <pc:sldChg chg="delSp modSp mod delAnim">
        <pc:chgData name="Said Nabi Lecturer FCSE" userId="22162f9c-d122-430c-b6e9-ac8024b7b6c6" providerId="ADAL" clId="{5C3D23FC-3187-CF4E-92B7-91605870A461}" dt="2025-09-12T05:21:35.404" v="701" actId="1076"/>
        <pc:sldMkLst>
          <pc:docMk/>
          <pc:sldMk cId="248812704" sldId="1137"/>
        </pc:sldMkLst>
        <pc:picChg chg="mod">
          <ac:chgData name="Said Nabi Lecturer FCSE" userId="22162f9c-d122-430c-b6e9-ac8024b7b6c6" providerId="ADAL" clId="{5C3D23FC-3187-CF4E-92B7-91605870A461}" dt="2025-09-12T05:21:35.404" v="701" actId="1076"/>
          <ac:picMkLst>
            <pc:docMk/>
            <pc:sldMk cId="248812704" sldId="1137"/>
            <ac:picMk id="6" creationId="{3374F558-CF29-0EC8-60B3-73394B4F4C73}"/>
          </ac:picMkLst>
        </pc:picChg>
      </pc:sldChg>
      <pc:sldChg chg="addSp delSp modSp add mod delAnim modAnim">
        <pc:chgData name="Said Nabi Lecturer FCSE" userId="22162f9c-d122-430c-b6e9-ac8024b7b6c6" providerId="ADAL" clId="{5C3D23FC-3187-CF4E-92B7-91605870A461}" dt="2025-09-12T05:21:44.138" v="704" actId="1076"/>
        <pc:sldMkLst>
          <pc:docMk/>
          <pc:sldMk cId="1938970744" sldId="1138"/>
        </pc:sldMkLst>
        <pc:spChg chg="mod">
          <ac:chgData name="Said Nabi Lecturer FCSE" userId="22162f9c-d122-430c-b6e9-ac8024b7b6c6" providerId="ADAL" clId="{5C3D23FC-3187-CF4E-92B7-91605870A461}" dt="2025-09-12T01:36:09.313" v="142" actId="20577"/>
          <ac:spMkLst>
            <pc:docMk/>
            <pc:sldMk cId="1938970744" sldId="1138"/>
            <ac:spMk id="4" creationId="{12BD2DC0-B83A-1193-3E37-B465288A0A34}"/>
          </ac:spMkLst>
        </pc:spChg>
        <pc:spChg chg="mod">
          <ac:chgData name="Said Nabi Lecturer FCSE" userId="22162f9c-d122-430c-b6e9-ac8024b7b6c6" providerId="ADAL" clId="{5C3D23FC-3187-CF4E-92B7-91605870A461}" dt="2025-09-12T05:21:40.081" v="702" actId="14100"/>
          <ac:spMkLst>
            <pc:docMk/>
            <pc:sldMk cId="1938970744" sldId="1138"/>
            <ac:spMk id="5" creationId="{4A579A3E-6618-32AD-D040-66AEC223108C}"/>
          </ac:spMkLst>
        </pc:spChg>
        <pc:picChg chg="add mod">
          <ac:chgData name="Said Nabi Lecturer FCSE" userId="22162f9c-d122-430c-b6e9-ac8024b7b6c6" providerId="ADAL" clId="{5C3D23FC-3187-CF4E-92B7-91605870A461}" dt="2025-09-12T05:21:44.138" v="704" actId="1076"/>
          <ac:picMkLst>
            <pc:docMk/>
            <pc:sldMk cId="1938970744" sldId="1138"/>
            <ac:picMk id="2" creationId="{550E0511-0329-3CBC-68E8-ADA2D1549D0F}"/>
          </ac:picMkLst>
        </pc:picChg>
      </pc:sldChg>
      <pc:sldChg chg="addSp modSp add mod modAnim">
        <pc:chgData name="Said Nabi Lecturer FCSE" userId="22162f9c-d122-430c-b6e9-ac8024b7b6c6" providerId="ADAL" clId="{5C3D23FC-3187-CF4E-92B7-91605870A461}" dt="2025-09-12T05:22:50.666" v="713" actId="113"/>
        <pc:sldMkLst>
          <pc:docMk/>
          <pc:sldMk cId="1566437426" sldId="1139"/>
        </pc:sldMkLst>
        <pc:spChg chg="add mod">
          <ac:chgData name="Said Nabi Lecturer FCSE" userId="22162f9c-d122-430c-b6e9-ac8024b7b6c6" providerId="ADAL" clId="{5C3D23FC-3187-CF4E-92B7-91605870A461}" dt="2025-09-12T02:05:59.555" v="227" actId="1076"/>
          <ac:spMkLst>
            <pc:docMk/>
            <pc:sldMk cId="1566437426" sldId="1139"/>
            <ac:spMk id="2" creationId="{46E33312-7F52-E098-BD5D-42A958FAB7DB}"/>
          </ac:spMkLst>
        </pc:spChg>
        <pc:spChg chg="mod">
          <ac:chgData name="Said Nabi Lecturer FCSE" userId="22162f9c-d122-430c-b6e9-ac8024b7b6c6" providerId="ADAL" clId="{5C3D23FC-3187-CF4E-92B7-91605870A461}" dt="2025-09-12T01:43:35.820" v="199" actId="20577"/>
          <ac:spMkLst>
            <pc:docMk/>
            <pc:sldMk cId="1566437426" sldId="1139"/>
            <ac:spMk id="4" creationId="{59B1A270-ECB2-184B-E20D-C9A0EC94D295}"/>
          </ac:spMkLst>
        </pc:spChg>
        <pc:spChg chg="mod">
          <ac:chgData name="Said Nabi Lecturer FCSE" userId="22162f9c-d122-430c-b6e9-ac8024b7b6c6" providerId="ADAL" clId="{5C3D23FC-3187-CF4E-92B7-91605870A461}" dt="2025-09-12T05:22:15.534" v="707" actId="15"/>
          <ac:spMkLst>
            <pc:docMk/>
            <pc:sldMk cId="1566437426" sldId="1139"/>
            <ac:spMk id="5" creationId="{FAEB348B-5631-4CE5-35C0-38FE79569DE2}"/>
          </ac:spMkLst>
        </pc:spChg>
        <pc:spChg chg="add mod">
          <ac:chgData name="Said Nabi Lecturer FCSE" userId="22162f9c-d122-430c-b6e9-ac8024b7b6c6" providerId="ADAL" clId="{5C3D23FC-3187-CF4E-92B7-91605870A461}" dt="2025-09-12T05:22:50.666" v="713" actId="113"/>
          <ac:spMkLst>
            <pc:docMk/>
            <pc:sldMk cId="1566437426" sldId="1139"/>
            <ac:spMk id="6" creationId="{572E37B4-DF22-6CE9-DFAB-4366362BEB0D}"/>
          </ac:spMkLst>
        </pc:spChg>
        <pc:picChg chg="add mod">
          <ac:chgData name="Said Nabi Lecturer FCSE" userId="22162f9c-d122-430c-b6e9-ac8024b7b6c6" providerId="ADAL" clId="{5C3D23FC-3187-CF4E-92B7-91605870A461}" dt="2025-09-12T02:09:16.194" v="268" actId="1076"/>
          <ac:picMkLst>
            <pc:docMk/>
            <pc:sldMk cId="1566437426" sldId="1139"/>
            <ac:picMk id="8" creationId="{571A86A6-8F9B-B760-D3B6-077717E107FA}"/>
          </ac:picMkLst>
        </pc:picChg>
      </pc:sldChg>
      <pc:sldChg chg="addSp delSp modSp add mod delAnim modAnim">
        <pc:chgData name="Said Nabi Lecturer FCSE" userId="22162f9c-d122-430c-b6e9-ac8024b7b6c6" providerId="ADAL" clId="{5C3D23FC-3187-CF4E-92B7-91605870A461}" dt="2025-09-12T05:24:54.392" v="724" actId="5793"/>
        <pc:sldMkLst>
          <pc:docMk/>
          <pc:sldMk cId="3780307356" sldId="1140"/>
        </pc:sldMkLst>
        <pc:spChg chg="mod">
          <ac:chgData name="Said Nabi Lecturer FCSE" userId="22162f9c-d122-430c-b6e9-ac8024b7b6c6" providerId="ADAL" clId="{5C3D23FC-3187-CF4E-92B7-91605870A461}" dt="2025-09-12T02:10:13.864" v="304" actId="20577"/>
          <ac:spMkLst>
            <pc:docMk/>
            <pc:sldMk cId="3780307356" sldId="1140"/>
            <ac:spMk id="4" creationId="{55688CEF-18E1-F394-9AA6-22EE7AB0F3ED}"/>
          </ac:spMkLst>
        </pc:spChg>
        <pc:spChg chg="mod">
          <ac:chgData name="Said Nabi Lecturer FCSE" userId="22162f9c-d122-430c-b6e9-ac8024b7b6c6" providerId="ADAL" clId="{5C3D23FC-3187-CF4E-92B7-91605870A461}" dt="2025-09-12T05:24:54.392" v="724" actId="5793"/>
          <ac:spMkLst>
            <pc:docMk/>
            <pc:sldMk cId="3780307356" sldId="1140"/>
            <ac:spMk id="5" creationId="{5D4CE097-B915-EB23-2A95-72F8C05174CC}"/>
          </ac:spMkLst>
        </pc:spChg>
        <pc:picChg chg="add mod modCrop">
          <ac:chgData name="Said Nabi Lecturer FCSE" userId="22162f9c-d122-430c-b6e9-ac8024b7b6c6" providerId="ADAL" clId="{5C3D23FC-3187-CF4E-92B7-91605870A461}" dt="2025-09-12T02:16:15.778" v="336" actId="1038"/>
          <ac:picMkLst>
            <pc:docMk/>
            <pc:sldMk cId="3780307356" sldId="1140"/>
            <ac:picMk id="7" creationId="{4A7916F8-081F-F914-D322-2A354E52E326}"/>
          </ac:picMkLst>
        </pc:picChg>
      </pc:sldChg>
      <pc:sldChg chg="addSp delSp modSp new mod addAnim delAnim modAnim">
        <pc:chgData name="Said Nabi Lecturer FCSE" userId="22162f9c-d122-430c-b6e9-ac8024b7b6c6" providerId="ADAL" clId="{5C3D23FC-3187-CF4E-92B7-91605870A461}" dt="2025-09-12T05:28:42.104" v="760" actId="20577"/>
        <pc:sldMkLst>
          <pc:docMk/>
          <pc:sldMk cId="580909099" sldId="1141"/>
        </pc:sldMkLst>
        <pc:spChg chg="add del mod">
          <ac:chgData name="Said Nabi Lecturer FCSE" userId="22162f9c-d122-430c-b6e9-ac8024b7b6c6" providerId="ADAL" clId="{5C3D23FC-3187-CF4E-92B7-91605870A461}" dt="2025-09-12T05:28:42.104" v="760" actId="20577"/>
          <ac:spMkLst>
            <pc:docMk/>
            <pc:sldMk cId="580909099" sldId="1141"/>
            <ac:spMk id="4" creationId="{8CB17134-36CB-288F-8932-050A9651B6F5}"/>
          </ac:spMkLst>
        </pc:spChg>
        <pc:spChg chg="add mod">
          <ac:chgData name="Said Nabi Lecturer FCSE" userId="22162f9c-d122-430c-b6e9-ac8024b7b6c6" providerId="ADAL" clId="{5C3D23FC-3187-CF4E-92B7-91605870A461}" dt="2025-09-12T05:28:27.690" v="757" actId="207"/>
          <ac:spMkLst>
            <pc:docMk/>
            <pc:sldMk cId="580909099" sldId="1141"/>
            <ac:spMk id="9" creationId="{2B0D3BD4-3E6D-4219-D0DA-AED76F0C166F}"/>
          </ac:spMkLst>
        </pc:spChg>
        <pc:picChg chg="add mod">
          <ac:chgData name="Said Nabi Lecturer FCSE" userId="22162f9c-d122-430c-b6e9-ac8024b7b6c6" providerId="ADAL" clId="{5C3D23FC-3187-CF4E-92B7-91605870A461}" dt="2025-09-12T02:27:08.380" v="367" actId="1076"/>
          <ac:picMkLst>
            <pc:docMk/>
            <pc:sldMk cId="580909099" sldId="1141"/>
            <ac:picMk id="7" creationId="{A08D7B4F-19BA-2EFB-DA5C-9C03026F9D82}"/>
          </ac:picMkLst>
        </pc:picChg>
      </pc:sldChg>
      <pc:sldChg chg="delSp modSp add mod modNotesTx">
        <pc:chgData name="Said Nabi Lecturer FCSE" userId="22162f9c-d122-430c-b6e9-ac8024b7b6c6" providerId="ADAL" clId="{5C3D23FC-3187-CF4E-92B7-91605870A461}" dt="2025-09-12T05:26:40.700" v="742" actId="207"/>
        <pc:sldMkLst>
          <pc:docMk/>
          <pc:sldMk cId="1849588551" sldId="1142"/>
        </pc:sldMkLst>
        <pc:spChg chg="mod">
          <ac:chgData name="Said Nabi Lecturer FCSE" userId="22162f9c-d122-430c-b6e9-ac8024b7b6c6" providerId="ADAL" clId="{5C3D23FC-3187-CF4E-92B7-91605870A461}" dt="2025-09-12T03:47:04.897" v="442" actId="5793"/>
          <ac:spMkLst>
            <pc:docMk/>
            <pc:sldMk cId="1849588551" sldId="1142"/>
            <ac:spMk id="4" creationId="{9737AD1C-6EB3-AEA0-61A2-28E2E99F28A0}"/>
          </ac:spMkLst>
        </pc:spChg>
        <pc:spChg chg="mod">
          <ac:chgData name="Said Nabi Lecturer FCSE" userId="22162f9c-d122-430c-b6e9-ac8024b7b6c6" providerId="ADAL" clId="{5C3D23FC-3187-CF4E-92B7-91605870A461}" dt="2025-09-12T05:26:40.700" v="742" actId="207"/>
          <ac:spMkLst>
            <pc:docMk/>
            <pc:sldMk cId="1849588551" sldId="1142"/>
            <ac:spMk id="5" creationId="{ED98F90F-EF9B-4E29-DE22-1F71A0BA325A}"/>
          </ac:spMkLst>
        </pc:spChg>
      </pc:sldChg>
      <pc:sldChg chg="delSp modSp add mod">
        <pc:chgData name="Said Nabi Lecturer FCSE" userId="22162f9c-d122-430c-b6e9-ac8024b7b6c6" providerId="ADAL" clId="{5C3D23FC-3187-CF4E-92B7-91605870A461}" dt="2025-09-12T05:46:41.849" v="897" actId="5793"/>
        <pc:sldMkLst>
          <pc:docMk/>
          <pc:sldMk cId="2474882224" sldId="1143"/>
        </pc:sldMkLst>
        <pc:spChg chg="mod">
          <ac:chgData name="Said Nabi Lecturer FCSE" userId="22162f9c-d122-430c-b6e9-ac8024b7b6c6" providerId="ADAL" clId="{5C3D23FC-3187-CF4E-92B7-91605870A461}" dt="2025-09-12T04:05:01.627" v="474" actId="20577"/>
          <ac:spMkLst>
            <pc:docMk/>
            <pc:sldMk cId="2474882224" sldId="1143"/>
            <ac:spMk id="4" creationId="{DF4E17D1-AC3C-EDA2-AEA2-534D23992FD6}"/>
          </ac:spMkLst>
        </pc:spChg>
        <pc:spChg chg="mod">
          <ac:chgData name="Said Nabi Lecturer FCSE" userId="22162f9c-d122-430c-b6e9-ac8024b7b6c6" providerId="ADAL" clId="{5C3D23FC-3187-CF4E-92B7-91605870A461}" dt="2025-09-12T05:46:41.849" v="897" actId="5793"/>
          <ac:spMkLst>
            <pc:docMk/>
            <pc:sldMk cId="2474882224" sldId="1143"/>
            <ac:spMk id="9" creationId="{07298135-85AA-AAE6-ACB2-F61B52CB6344}"/>
          </ac:spMkLst>
        </pc:spChg>
      </pc:sldChg>
      <pc:sldChg chg="addSp delSp modSp add mod modAnim">
        <pc:chgData name="Said Nabi Lecturer FCSE" userId="22162f9c-d122-430c-b6e9-ac8024b7b6c6" providerId="ADAL" clId="{5C3D23FC-3187-CF4E-92B7-91605870A461}" dt="2025-09-12T06:18:20.019" v="1074" actId="1076"/>
        <pc:sldMkLst>
          <pc:docMk/>
          <pc:sldMk cId="4248586032" sldId="1144"/>
        </pc:sldMkLst>
        <pc:spChg chg="add mod">
          <ac:chgData name="Said Nabi Lecturer FCSE" userId="22162f9c-d122-430c-b6e9-ac8024b7b6c6" providerId="ADAL" clId="{5C3D23FC-3187-CF4E-92B7-91605870A461}" dt="2025-09-12T05:52:05.110" v="949" actId="20577"/>
          <ac:spMkLst>
            <pc:docMk/>
            <pc:sldMk cId="4248586032" sldId="1144"/>
            <ac:spMk id="2" creationId="{EBECFF93-329C-E7EA-9728-BB7170863B5D}"/>
          </ac:spMkLst>
        </pc:spChg>
        <pc:spChg chg="mod">
          <ac:chgData name="Said Nabi Lecturer FCSE" userId="22162f9c-d122-430c-b6e9-ac8024b7b6c6" providerId="ADAL" clId="{5C3D23FC-3187-CF4E-92B7-91605870A461}" dt="2025-09-12T05:47:15.901" v="906" actId="20577"/>
          <ac:spMkLst>
            <pc:docMk/>
            <pc:sldMk cId="4248586032" sldId="1144"/>
            <ac:spMk id="4" creationId="{CBBAD642-AB94-833B-059B-EC30AB9CE245}"/>
          </ac:spMkLst>
        </pc:spChg>
        <pc:picChg chg="add mod">
          <ac:chgData name="Said Nabi Lecturer FCSE" userId="22162f9c-d122-430c-b6e9-ac8024b7b6c6" providerId="ADAL" clId="{5C3D23FC-3187-CF4E-92B7-91605870A461}" dt="2025-09-12T06:18:20.019" v="1074" actId="1076"/>
          <ac:picMkLst>
            <pc:docMk/>
            <pc:sldMk cId="4248586032" sldId="1144"/>
            <ac:picMk id="6" creationId="{25902D84-FCFB-6577-2D91-CBD53EE0DAE1}"/>
          </ac:picMkLst>
        </pc:picChg>
      </pc:sldChg>
      <pc:sldChg chg="delSp modSp add mod">
        <pc:chgData name="Said Nabi Lecturer FCSE" userId="22162f9c-d122-430c-b6e9-ac8024b7b6c6" providerId="ADAL" clId="{5C3D23FC-3187-CF4E-92B7-91605870A461}" dt="2025-09-12T05:59:51.729" v="1017" actId="1076"/>
        <pc:sldMkLst>
          <pc:docMk/>
          <pc:sldMk cId="589527899" sldId="1145"/>
        </pc:sldMkLst>
        <pc:spChg chg="mod">
          <ac:chgData name="Said Nabi Lecturer FCSE" userId="22162f9c-d122-430c-b6e9-ac8024b7b6c6" providerId="ADAL" clId="{5C3D23FC-3187-CF4E-92B7-91605870A461}" dt="2025-09-12T05:59:17.862" v="1016" actId="1076"/>
          <ac:spMkLst>
            <pc:docMk/>
            <pc:sldMk cId="589527899" sldId="1145"/>
            <ac:spMk id="2" creationId="{9D601702-3BF9-6DDB-1364-93F6FDFE7788}"/>
          </ac:spMkLst>
        </pc:spChg>
        <pc:spChg chg="mod">
          <ac:chgData name="Said Nabi Lecturer FCSE" userId="22162f9c-d122-430c-b6e9-ac8024b7b6c6" providerId="ADAL" clId="{5C3D23FC-3187-CF4E-92B7-91605870A461}" dt="2025-09-12T05:59:51.729" v="1017" actId="1076"/>
          <ac:spMkLst>
            <pc:docMk/>
            <pc:sldMk cId="589527899" sldId="1145"/>
            <ac:spMk id="4" creationId="{3C6F8869-6E4B-B01E-9C90-BD967F79C319}"/>
          </ac:spMkLst>
        </pc:spChg>
      </pc:sldChg>
      <pc:sldChg chg="addSp delSp modSp add mod modAnim">
        <pc:chgData name="Said Nabi Lecturer FCSE" userId="22162f9c-d122-430c-b6e9-ac8024b7b6c6" providerId="ADAL" clId="{5C3D23FC-3187-CF4E-92B7-91605870A461}" dt="2025-09-12T06:21:59.413" v="1083" actId="1076"/>
        <pc:sldMkLst>
          <pc:docMk/>
          <pc:sldMk cId="4008382073" sldId="1146"/>
        </pc:sldMkLst>
        <pc:spChg chg="mod">
          <ac:chgData name="Said Nabi Lecturer FCSE" userId="22162f9c-d122-430c-b6e9-ac8024b7b6c6" providerId="ADAL" clId="{5C3D23FC-3187-CF4E-92B7-91605870A461}" dt="2025-09-12T06:10:03.026" v="1060" actId="1076"/>
          <ac:spMkLst>
            <pc:docMk/>
            <pc:sldMk cId="4008382073" sldId="1146"/>
            <ac:spMk id="2" creationId="{5FD479E4-CE31-A35F-377A-DFB381F036D2}"/>
          </ac:spMkLst>
        </pc:spChg>
        <pc:spChg chg="mod">
          <ac:chgData name="Said Nabi Lecturer FCSE" userId="22162f9c-d122-430c-b6e9-ac8024b7b6c6" providerId="ADAL" clId="{5C3D23FC-3187-CF4E-92B7-91605870A461}" dt="2025-09-12T06:11:00.634" v="1067" actId="207"/>
          <ac:spMkLst>
            <pc:docMk/>
            <pc:sldMk cId="4008382073" sldId="1146"/>
            <ac:spMk id="6" creationId="{D974CA06-CB78-C238-14DF-2FDAB9598EA9}"/>
          </ac:spMkLst>
        </pc:spChg>
        <pc:picChg chg="add mod">
          <ac:chgData name="Said Nabi Lecturer FCSE" userId="22162f9c-d122-430c-b6e9-ac8024b7b6c6" providerId="ADAL" clId="{5C3D23FC-3187-CF4E-92B7-91605870A461}" dt="2025-09-12T06:21:59.413" v="1083" actId="1076"/>
          <ac:picMkLst>
            <pc:docMk/>
            <pc:sldMk cId="4008382073" sldId="1146"/>
            <ac:picMk id="9" creationId="{3EA3D70D-9669-5BC6-5C4F-D19160094C9D}"/>
          </ac:picMkLst>
        </pc:picChg>
      </pc:sldChg>
      <pc:sldChg chg="delSp modSp add mod">
        <pc:chgData name="Said Nabi Lecturer FCSE" userId="22162f9c-d122-430c-b6e9-ac8024b7b6c6" providerId="ADAL" clId="{5C3D23FC-3187-CF4E-92B7-91605870A461}" dt="2025-09-12T07:17:37.248" v="1149" actId="5793"/>
        <pc:sldMkLst>
          <pc:docMk/>
          <pc:sldMk cId="1622355600" sldId="1147"/>
        </pc:sldMkLst>
        <pc:spChg chg="mod">
          <ac:chgData name="Said Nabi Lecturer FCSE" userId="22162f9c-d122-430c-b6e9-ac8024b7b6c6" providerId="ADAL" clId="{5C3D23FC-3187-CF4E-92B7-91605870A461}" dt="2025-09-12T06:22:40.251" v="1107" actId="20577"/>
          <ac:spMkLst>
            <pc:docMk/>
            <pc:sldMk cId="1622355600" sldId="1147"/>
            <ac:spMk id="2" creationId="{4185EAFE-668B-6B4E-D27F-A007D27B249D}"/>
          </ac:spMkLst>
        </pc:spChg>
        <pc:spChg chg="mod">
          <ac:chgData name="Said Nabi Lecturer FCSE" userId="22162f9c-d122-430c-b6e9-ac8024b7b6c6" providerId="ADAL" clId="{5C3D23FC-3187-CF4E-92B7-91605870A461}" dt="2025-09-12T07:17:37.248" v="1149" actId="5793"/>
          <ac:spMkLst>
            <pc:docMk/>
            <pc:sldMk cId="1622355600" sldId="1147"/>
            <ac:spMk id="6" creationId="{A949EB21-72EA-FB02-62EC-493A36A0F001}"/>
          </ac:spMkLst>
        </pc:spChg>
      </pc:sldChg>
    </pc:docChg>
  </pc:docChgLst>
  <pc:docChgLst>
    <pc:chgData name="Said Nabi Lecturer FCSE" userId="22162f9c-d122-430c-b6e9-ac8024b7b6c6" providerId="ADAL" clId="{4BB67261-876E-BB43-852E-3A380E153A68}"/>
    <pc:docChg chg="undo custSel addSld delSld modSld sldOrd">
      <pc:chgData name="Said Nabi Lecturer FCSE" userId="22162f9c-d122-430c-b6e9-ac8024b7b6c6" providerId="ADAL" clId="{4BB67261-876E-BB43-852E-3A380E153A68}" dt="2025-09-06T12:11:59.533" v="3474" actId="14100"/>
      <pc:docMkLst>
        <pc:docMk/>
      </pc:docMkLst>
      <pc:sldChg chg="del">
        <pc:chgData name="Said Nabi Lecturer FCSE" userId="22162f9c-d122-430c-b6e9-ac8024b7b6c6" providerId="ADAL" clId="{4BB67261-876E-BB43-852E-3A380E153A68}" dt="2025-09-01T11:53:24.189" v="60" actId="2696"/>
        <pc:sldMkLst>
          <pc:docMk/>
          <pc:sldMk cId="0" sldId="256"/>
        </pc:sldMkLst>
      </pc:sldChg>
      <pc:sldChg chg="del">
        <pc:chgData name="Said Nabi Lecturer FCSE" userId="22162f9c-d122-430c-b6e9-ac8024b7b6c6" providerId="ADAL" clId="{4BB67261-876E-BB43-852E-3A380E153A68}" dt="2025-09-01T11:52:03.418" v="55" actId="2696"/>
        <pc:sldMkLst>
          <pc:docMk/>
          <pc:sldMk cId="0" sldId="257"/>
        </pc:sldMkLst>
      </pc:sldChg>
      <pc:sldChg chg="del">
        <pc:chgData name="Said Nabi Lecturer FCSE" userId="22162f9c-d122-430c-b6e9-ac8024b7b6c6" providerId="ADAL" clId="{4BB67261-876E-BB43-852E-3A380E153A68}" dt="2025-09-01T11:52:05.206" v="56" actId="2696"/>
        <pc:sldMkLst>
          <pc:docMk/>
          <pc:sldMk cId="0" sldId="258"/>
        </pc:sldMkLst>
      </pc:sldChg>
      <pc:sldChg chg="del">
        <pc:chgData name="Said Nabi Lecturer FCSE" userId="22162f9c-d122-430c-b6e9-ac8024b7b6c6" providerId="ADAL" clId="{4BB67261-876E-BB43-852E-3A380E153A68}" dt="2025-09-01T11:48:37.366" v="48" actId="2696"/>
        <pc:sldMkLst>
          <pc:docMk/>
          <pc:sldMk cId="0" sldId="260"/>
        </pc:sldMkLst>
      </pc:sldChg>
      <pc:sldChg chg="del">
        <pc:chgData name="Said Nabi Lecturer FCSE" userId="22162f9c-d122-430c-b6e9-ac8024b7b6c6" providerId="ADAL" clId="{4BB67261-876E-BB43-852E-3A380E153A68}" dt="2025-09-01T11:13:51.701" v="41" actId="2696"/>
        <pc:sldMkLst>
          <pc:docMk/>
          <pc:sldMk cId="0" sldId="261"/>
        </pc:sldMkLst>
      </pc:sldChg>
      <pc:sldChg chg="del">
        <pc:chgData name="Said Nabi Lecturer FCSE" userId="22162f9c-d122-430c-b6e9-ac8024b7b6c6" providerId="ADAL" clId="{4BB67261-876E-BB43-852E-3A380E153A68}" dt="2025-09-01T11:13:52.498" v="42" actId="2696"/>
        <pc:sldMkLst>
          <pc:docMk/>
          <pc:sldMk cId="0" sldId="262"/>
        </pc:sldMkLst>
      </pc:sldChg>
      <pc:sldChg chg="del">
        <pc:chgData name="Said Nabi Lecturer FCSE" userId="22162f9c-d122-430c-b6e9-ac8024b7b6c6" providerId="ADAL" clId="{4BB67261-876E-BB43-852E-3A380E153A68}" dt="2025-09-01T11:13:53.215" v="43" actId="2696"/>
        <pc:sldMkLst>
          <pc:docMk/>
          <pc:sldMk cId="0" sldId="263"/>
        </pc:sldMkLst>
      </pc:sldChg>
      <pc:sldChg chg="del">
        <pc:chgData name="Said Nabi Lecturer FCSE" userId="22162f9c-d122-430c-b6e9-ac8024b7b6c6" providerId="ADAL" clId="{4BB67261-876E-BB43-852E-3A380E153A68}" dt="2025-09-01T11:13:53.790" v="44" actId="2696"/>
        <pc:sldMkLst>
          <pc:docMk/>
          <pc:sldMk cId="0" sldId="264"/>
        </pc:sldMkLst>
      </pc:sldChg>
      <pc:sldChg chg="del">
        <pc:chgData name="Said Nabi Lecturer FCSE" userId="22162f9c-d122-430c-b6e9-ac8024b7b6c6" providerId="ADAL" clId="{4BB67261-876E-BB43-852E-3A380E153A68}" dt="2025-09-01T11:13:54.312" v="45" actId="2696"/>
        <pc:sldMkLst>
          <pc:docMk/>
          <pc:sldMk cId="0" sldId="265"/>
        </pc:sldMkLst>
      </pc:sldChg>
      <pc:sldChg chg="del">
        <pc:chgData name="Said Nabi Lecturer FCSE" userId="22162f9c-d122-430c-b6e9-ac8024b7b6c6" providerId="ADAL" clId="{4BB67261-876E-BB43-852E-3A380E153A68}" dt="2025-09-01T11:13:54.795" v="46" actId="2696"/>
        <pc:sldMkLst>
          <pc:docMk/>
          <pc:sldMk cId="0" sldId="266"/>
        </pc:sldMkLst>
      </pc:sldChg>
      <pc:sldChg chg="del">
        <pc:chgData name="Said Nabi Lecturer FCSE" userId="22162f9c-d122-430c-b6e9-ac8024b7b6c6" providerId="ADAL" clId="{4BB67261-876E-BB43-852E-3A380E153A68}" dt="2025-09-01T11:13:55.296" v="47" actId="2696"/>
        <pc:sldMkLst>
          <pc:docMk/>
          <pc:sldMk cId="0" sldId="267"/>
        </pc:sldMkLst>
      </pc:sldChg>
      <pc:sldChg chg="del">
        <pc:chgData name="Said Nabi Lecturer FCSE" userId="22162f9c-d122-430c-b6e9-ac8024b7b6c6" providerId="ADAL" clId="{4BB67261-876E-BB43-852E-3A380E153A68}" dt="2025-09-01T11:55:08.017" v="66" actId="2696"/>
        <pc:sldMkLst>
          <pc:docMk/>
          <pc:sldMk cId="0" sldId="268"/>
        </pc:sldMkLst>
      </pc:sldChg>
      <pc:sldChg chg="modSp mod">
        <pc:chgData name="Said Nabi Lecturer FCSE" userId="22162f9c-d122-430c-b6e9-ac8024b7b6c6" providerId="ADAL" clId="{4BB67261-876E-BB43-852E-3A380E153A68}" dt="2025-09-01T11:55:44.837" v="68" actId="20577"/>
        <pc:sldMkLst>
          <pc:docMk/>
          <pc:sldMk cId="0" sldId="270"/>
        </pc:sldMkLst>
      </pc:sldChg>
      <pc:sldChg chg="del">
        <pc:chgData name="Said Nabi Lecturer FCSE" userId="22162f9c-d122-430c-b6e9-ac8024b7b6c6" providerId="ADAL" clId="{4BB67261-876E-BB43-852E-3A380E153A68}" dt="2025-09-01T11:56:12.365" v="69" actId="2696"/>
        <pc:sldMkLst>
          <pc:docMk/>
          <pc:sldMk cId="0" sldId="271"/>
        </pc:sldMkLst>
      </pc:sldChg>
      <pc:sldChg chg="modSp mod">
        <pc:chgData name="Said Nabi Lecturer FCSE" userId="22162f9c-d122-430c-b6e9-ac8024b7b6c6" providerId="ADAL" clId="{4BB67261-876E-BB43-852E-3A380E153A68}" dt="2025-09-01T11:56:35.393" v="70" actId="20577"/>
        <pc:sldMkLst>
          <pc:docMk/>
          <pc:sldMk cId="0" sldId="273"/>
        </pc:sldMkLst>
      </pc:sldChg>
      <pc:sldChg chg="del">
        <pc:chgData name="Said Nabi Lecturer FCSE" userId="22162f9c-d122-430c-b6e9-ac8024b7b6c6" providerId="ADAL" clId="{4BB67261-876E-BB43-852E-3A380E153A68}" dt="2025-09-01T11:56:50.437" v="71" actId="2696"/>
        <pc:sldMkLst>
          <pc:docMk/>
          <pc:sldMk cId="0" sldId="274"/>
        </pc:sldMkLst>
      </pc:sldChg>
      <pc:sldChg chg="del">
        <pc:chgData name="Said Nabi Lecturer FCSE" userId="22162f9c-d122-430c-b6e9-ac8024b7b6c6" providerId="ADAL" clId="{4BB67261-876E-BB43-852E-3A380E153A68}" dt="2025-09-01T11:57:06.484" v="72" actId="2696"/>
        <pc:sldMkLst>
          <pc:docMk/>
          <pc:sldMk cId="0" sldId="277"/>
        </pc:sldMkLst>
      </pc:sldChg>
      <pc:sldChg chg="ord modNotesTx">
        <pc:chgData name="Said Nabi Lecturer FCSE" userId="22162f9c-d122-430c-b6e9-ac8024b7b6c6" providerId="ADAL" clId="{4BB67261-876E-BB43-852E-3A380E153A68}" dt="2025-09-01T14:32:01.116" v="715" actId="113"/>
        <pc:sldMkLst>
          <pc:docMk/>
          <pc:sldMk cId="1981606100" sldId="332"/>
        </pc:sldMkLst>
      </pc:sldChg>
      <pc:sldChg chg="modAnim modNotesTx">
        <pc:chgData name="Said Nabi Lecturer FCSE" userId="22162f9c-d122-430c-b6e9-ac8024b7b6c6" providerId="ADAL" clId="{4BB67261-876E-BB43-852E-3A380E153A68}" dt="2025-09-02T01:55:12.911" v="947" actId="20577"/>
        <pc:sldMkLst>
          <pc:docMk/>
          <pc:sldMk cId="0" sldId="929"/>
        </pc:sldMkLst>
      </pc:sldChg>
      <pc:sldChg chg="modSp mod">
        <pc:chgData name="Said Nabi Lecturer FCSE" userId="22162f9c-d122-430c-b6e9-ac8024b7b6c6" providerId="ADAL" clId="{4BB67261-876E-BB43-852E-3A380E153A68}" dt="2025-09-01T14:42:26.200" v="742" actId="20577"/>
        <pc:sldMkLst>
          <pc:docMk/>
          <pc:sldMk cId="388698950" sldId="937"/>
        </pc:sldMkLst>
      </pc:sldChg>
      <pc:sldChg chg="modNotesTx">
        <pc:chgData name="Said Nabi Lecturer FCSE" userId="22162f9c-d122-430c-b6e9-ac8024b7b6c6" providerId="ADAL" clId="{4BB67261-876E-BB43-852E-3A380E153A68}" dt="2025-09-01T14:53:54.352" v="858" actId="20577"/>
        <pc:sldMkLst>
          <pc:docMk/>
          <pc:sldMk cId="1292967904" sldId="976"/>
        </pc:sldMkLst>
      </pc:sldChg>
      <pc:sldChg chg="del">
        <pc:chgData name="Said Nabi Lecturer FCSE" userId="22162f9c-d122-430c-b6e9-ac8024b7b6c6" providerId="ADAL" clId="{4BB67261-876E-BB43-852E-3A380E153A68}" dt="2025-09-01T11:09:11.508" v="25" actId="2696"/>
        <pc:sldMkLst>
          <pc:docMk/>
          <pc:sldMk cId="2010145230" sldId="979"/>
        </pc:sldMkLst>
      </pc:sldChg>
      <pc:sldChg chg="del">
        <pc:chgData name="Said Nabi Lecturer FCSE" userId="22162f9c-d122-430c-b6e9-ac8024b7b6c6" providerId="ADAL" clId="{4BB67261-876E-BB43-852E-3A380E153A68}" dt="2025-09-01T11:09:17.668" v="27" actId="2696"/>
        <pc:sldMkLst>
          <pc:docMk/>
          <pc:sldMk cId="2300965907" sldId="980"/>
        </pc:sldMkLst>
      </pc:sldChg>
      <pc:sldChg chg="del">
        <pc:chgData name="Said Nabi Lecturer FCSE" userId="22162f9c-d122-430c-b6e9-ac8024b7b6c6" providerId="ADAL" clId="{4BB67261-876E-BB43-852E-3A380E153A68}" dt="2025-09-01T11:09:20.820" v="28" actId="2696"/>
        <pc:sldMkLst>
          <pc:docMk/>
          <pc:sldMk cId="4015368351" sldId="981"/>
        </pc:sldMkLst>
      </pc:sldChg>
      <pc:sldChg chg="del">
        <pc:chgData name="Said Nabi Lecturer FCSE" userId="22162f9c-d122-430c-b6e9-ac8024b7b6c6" providerId="ADAL" clId="{4BB67261-876E-BB43-852E-3A380E153A68}" dt="2025-09-01T11:09:21.798" v="29" actId="2696"/>
        <pc:sldMkLst>
          <pc:docMk/>
          <pc:sldMk cId="592169009" sldId="982"/>
        </pc:sldMkLst>
      </pc:sldChg>
      <pc:sldChg chg="del">
        <pc:chgData name="Said Nabi Lecturer FCSE" userId="22162f9c-d122-430c-b6e9-ac8024b7b6c6" providerId="ADAL" clId="{4BB67261-876E-BB43-852E-3A380E153A68}" dt="2025-09-01T11:09:23.160" v="30" actId="2696"/>
        <pc:sldMkLst>
          <pc:docMk/>
          <pc:sldMk cId="2895261731" sldId="983"/>
        </pc:sldMkLst>
      </pc:sldChg>
      <pc:sldChg chg="del">
        <pc:chgData name="Said Nabi Lecturer FCSE" userId="22162f9c-d122-430c-b6e9-ac8024b7b6c6" providerId="ADAL" clId="{4BB67261-876E-BB43-852E-3A380E153A68}" dt="2025-09-01T11:09:25.011" v="31" actId="2696"/>
        <pc:sldMkLst>
          <pc:docMk/>
          <pc:sldMk cId="356664864" sldId="984"/>
        </pc:sldMkLst>
      </pc:sldChg>
      <pc:sldChg chg="del">
        <pc:chgData name="Said Nabi Lecturer FCSE" userId="22162f9c-d122-430c-b6e9-ac8024b7b6c6" providerId="ADAL" clId="{4BB67261-876E-BB43-852E-3A380E153A68}" dt="2025-09-01T11:09:26.442" v="32" actId="2696"/>
        <pc:sldMkLst>
          <pc:docMk/>
          <pc:sldMk cId="3363809001" sldId="985"/>
        </pc:sldMkLst>
      </pc:sldChg>
      <pc:sldChg chg="del">
        <pc:chgData name="Said Nabi Lecturer FCSE" userId="22162f9c-d122-430c-b6e9-ac8024b7b6c6" providerId="ADAL" clId="{4BB67261-876E-BB43-852E-3A380E153A68}" dt="2025-09-01T11:09:41.705" v="33" actId="2696"/>
        <pc:sldMkLst>
          <pc:docMk/>
          <pc:sldMk cId="1715294902" sldId="986"/>
        </pc:sldMkLst>
      </pc:sldChg>
      <pc:sldChg chg="del">
        <pc:chgData name="Said Nabi Lecturer FCSE" userId="22162f9c-d122-430c-b6e9-ac8024b7b6c6" providerId="ADAL" clId="{4BB67261-876E-BB43-852E-3A380E153A68}" dt="2025-09-01T11:09:47.761" v="34" actId="2696"/>
        <pc:sldMkLst>
          <pc:docMk/>
          <pc:sldMk cId="2093542987" sldId="987"/>
        </pc:sldMkLst>
      </pc:sldChg>
      <pc:sldChg chg="del">
        <pc:chgData name="Said Nabi Lecturer FCSE" userId="22162f9c-d122-430c-b6e9-ac8024b7b6c6" providerId="ADAL" clId="{4BB67261-876E-BB43-852E-3A380E153A68}" dt="2025-09-01T11:09:52.944" v="37" actId="2696"/>
        <pc:sldMkLst>
          <pc:docMk/>
          <pc:sldMk cId="2750628749" sldId="988"/>
        </pc:sldMkLst>
      </pc:sldChg>
      <pc:sldChg chg="del">
        <pc:chgData name="Said Nabi Lecturer FCSE" userId="22162f9c-d122-430c-b6e9-ac8024b7b6c6" providerId="ADAL" clId="{4BB67261-876E-BB43-852E-3A380E153A68}" dt="2025-09-01T11:09:56.469" v="38" actId="2696"/>
        <pc:sldMkLst>
          <pc:docMk/>
          <pc:sldMk cId="1315347802" sldId="989"/>
        </pc:sldMkLst>
      </pc:sldChg>
      <pc:sldChg chg="del">
        <pc:chgData name="Said Nabi Lecturer FCSE" userId="22162f9c-d122-430c-b6e9-ac8024b7b6c6" providerId="ADAL" clId="{4BB67261-876E-BB43-852E-3A380E153A68}" dt="2025-09-01T11:09:57.399" v="39" actId="2696"/>
        <pc:sldMkLst>
          <pc:docMk/>
          <pc:sldMk cId="3967579310" sldId="990"/>
        </pc:sldMkLst>
      </pc:sldChg>
      <pc:sldChg chg="del">
        <pc:chgData name="Said Nabi Lecturer FCSE" userId="22162f9c-d122-430c-b6e9-ac8024b7b6c6" providerId="ADAL" clId="{4BB67261-876E-BB43-852E-3A380E153A68}" dt="2025-09-01T11:09:58.186" v="40" actId="2696"/>
        <pc:sldMkLst>
          <pc:docMk/>
          <pc:sldMk cId="3792382343" sldId="993"/>
        </pc:sldMkLst>
      </pc:sldChg>
      <pc:sldChg chg="modSp del mod">
        <pc:chgData name="Said Nabi Lecturer FCSE" userId="22162f9c-d122-430c-b6e9-ac8024b7b6c6" providerId="ADAL" clId="{4BB67261-876E-BB43-852E-3A380E153A68}" dt="2025-09-01T14:21:24.792" v="513" actId="2696"/>
        <pc:sldMkLst>
          <pc:docMk/>
          <pc:sldMk cId="3628383965" sldId="994"/>
        </pc:sldMkLst>
      </pc:sldChg>
      <pc:sldChg chg="del">
        <pc:chgData name="Said Nabi Lecturer FCSE" userId="22162f9c-d122-430c-b6e9-ac8024b7b6c6" providerId="ADAL" clId="{4BB67261-876E-BB43-852E-3A380E153A68}" dt="2025-09-01T14:21:24.822" v="514" actId="2696"/>
        <pc:sldMkLst>
          <pc:docMk/>
          <pc:sldMk cId="3822117278" sldId="995"/>
        </pc:sldMkLst>
      </pc:sldChg>
      <pc:sldChg chg="del">
        <pc:chgData name="Said Nabi Lecturer FCSE" userId="22162f9c-d122-430c-b6e9-ac8024b7b6c6" providerId="ADAL" clId="{4BB67261-876E-BB43-852E-3A380E153A68}" dt="2025-09-01T14:21:24.840" v="515" actId="2696"/>
        <pc:sldMkLst>
          <pc:docMk/>
          <pc:sldMk cId="3856239199" sldId="996"/>
        </pc:sldMkLst>
      </pc:sldChg>
      <pc:sldChg chg="del">
        <pc:chgData name="Said Nabi Lecturer FCSE" userId="22162f9c-d122-430c-b6e9-ac8024b7b6c6" providerId="ADAL" clId="{4BB67261-876E-BB43-852E-3A380E153A68}" dt="2025-09-01T14:21:24.849" v="516" actId="2696"/>
        <pc:sldMkLst>
          <pc:docMk/>
          <pc:sldMk cId="3946995506" sldId="997"/>
        </pc:sldMkLst>
      </pc:sldChg>
      <pc:sldChg chg="modNotesTx">
        <pc:chgData name="Said Nabi Lecturer FCSE" userId="22162f9c-d122-430c-b6e9-ac8024b7b6c6" providerId="ADAL" clId="{4BB67261-876E-BB43-852E-3A380E153A68}" dt="2025-09-01T14:49:19.463" v="782" actId="20577"/>
        <pc:sldMkLst>
          <pc:docMk/>
          <pc:sldMk cId="1924469345" sldId="999"/>
        </pc:sldMkLst>
      </pc:sldChg>
      <pc:sldChg chg="del">
        <pc:chgData name="Said Nabi Lecturer FCSE" userId="22162f9c-d122-430c-b6e9-ac8024b7b6c6" providerId="ADAL" clId="{4BB67261-876E-BB43-852E-3A380E153A68}" dt="2025-09-01T11:08:36.893" v="22" actId="2696"/>
        <pc:sldMkLst>
          <pc:docMk/>
          <pc:sldMk cId="272796801" sldId="1000"/>
        </pc:sldMkLst>
      </pc:sldChg>
      <pc:sldChg chg="del">
        <pc:chgData name="Said Nabi Lecturer FCSE" userId="22162f9c-d122-430c-b6e9-ac8024b7b6c6" providerId="ADAL" clId="{4BB67261-876E-BB43-852E-3A380E153A68}" dt="2025-09-01T11:08:38.398" v="23" actId="2696"/>
        <pc:sldMkLst>
          <pc:docMk/>
          <pc:sldMk cId="3295269768" sldId="1002"/>
        </pc:sldMkLst>
      </pc:sldChg>
      <pc:sldChg chg="modNotesTx">
        <pc:chgData name="Said Nabi Lecturer FCSE" userId="22162f9c-d122-430c-b6e9-ac8024b7b6c6" providerId="ADAL" clId="{4BB67261-876E-BB43-852E-3A380E153A68}" dt="2025-09-01T10:42:49.924" v="15" actId="20577"/>
        <pc:sldMkLst>
          <pc:docMk/>
          <pc:sldMk cId="4115919602" sldId="1003"/>
        </pc:sldMkLst>
      </pc:sldChg>
      <pc:sldChg chg="modNotesTx">
        <pc:chgData name="Said Nabi Lecturer FCSE" userId="22162f9c-d122-430c-b6e9-ac8024b7b6c6" providerId="ADAL" clId="{4BB67261-876E-BB43-852E-3A380E153A68}" dt="2025-09-01T10:42:41.327" v="14" actId="20577"/>
        <pc:sldMkLst>
          <pc:docMk/>
          <pc:sldMk cId="1499486153" sldId="1004"/>
        </pc:sldMkLst>
      </pc:sldChg>
      <pc:sldChg chg="modSp mod modAnim">
        <pc:chgData name="Said Nabi Lecturer FCSE" userId="22162f9c-d122-430c-b6e9-ac8024b7b6c6" providerId="ADAL" clId="{4BB67261-876E-BB43-852E-3A380E153A68}" dt="2025-09-01T11:01:35.775" v="21"/>
        <pc:sldMkLst>
          <pc:docMk/>
          <pc:sldMk cId="3360933579" sldId="1005"/>
        </pc:sldMkLst>
      </pc:sldChg>
      <pc:sldChg chg="del">
        <pc:chgData name="Said Nabi Lecturer FCSE" userId="22162f9c-d122-430c-b6e9-ac8024b7b6c6" providerId="ADAL" clId="{4BB67261-876E-BB43-852E-3A380E153A68}" dt="2025-09-01T12:04:17.054" v="95" actId="2696"/>
        <pc:sldMkLst>
          <pc:docMk/>
          <pc:sldMk cId="735344175" sldId="1006"/>
        </pc:sldMkLst>
      </pc:sldChg>
      <pc:sldChg chg="del">
        <pc:chgData name="Said Nabi Lecturer FCSE" userId="22162f9c-d122-430c-b6e9-ac8024b7b6c6" providerId="ADAL" clId="{4BB67261-876E-BB43-852E-3A380E153A68}" dt="2025-09-01T11:08:40.235" v="24" actId="2696"/>
        <pc:sldMkLst>
          <pc:docMk/>
          <pc:sldMk cId="2232979645" sldId="1007"/>
        </pc:sldMkLst>
      </pc:sldChg>
      <pc:sldChg chg="del">
        <pc:chgData name="Said Nabi Lecturer FCSE" userId="22162f9c-d122-430c-b6e9-ac8024b7b6c6" providerId="ADAL" clId="{4BB67261-876E-BB43-852E-3A380E153A68}" dt="2025-09-01T11:09:12.709" v="26" actId="2696"/>
        <pc:sldMkLst>
          <pc:docMk/>
          <pc:sldMk cId="1219831740" sldId="1010"/>
        </pc:sldMkLst>
      </pc:sldChg>
      <pc:sldChg chg="del">
        <pc:chgData name="Said Nabi Lecturer FCSE" userId="22162f9c-d122-430c-b6e9-ac8024b7b6c6" providerId="ADAL" clId="{4BB67261-876E-BB43-852E-3A380E153A68}" dt="2025-09-01T11:09:50.200" v="36" actId="2696"/>
        <pc:sldMkLst>
          <pc:docMk/>
          <pc:sldMk cId="3355587646" sldId="1011"/>
        </pc:sldMkLst>
      </pc:sldChg>
      <pc:sldChg chg="del">
        <pc:chgData name="Said Nabi Lecturer FCSE" userId="22162f9c-d122-430c-b6e9-ac8024b7b6c6" providerId="ADAL" clId="{4BB67261-876E-BB43-852E-3A380E153A68}" dt="2025-09-01T11:09:48.853" v="35" actId="2696"/>
        <pc:sldMkLst>
          <pc:docMk/>
          <pc:sldMk cId="180529862" sldId="1012"/>
        </pc:sldMkLst>
      </pc:sldChg>
      <pc:sldChg chg="modSp modNotesTx">
        <pc:chgData name="Said Nabi Lecturer FCSE" userId="22162f9c-d122-430c-b6e9-ac8024b7b6c6" providerId="ADAL" clId="{4BB67261-876E-BB43-852E-3A380E153A68}" dt="2025-09-02T02:37:34.304" v="1104" actId="20577"/>
        <pc:sldMkLst>
          <pc:docMk/>
          <pc:sldMk cId="1080780034" sldId="1014"/>
        </pc:sldMkLst>
      </pc:sldChg>
      <pc:sldChg chg="modSp mod ord modNotesTx">
        <pc:chgData name="Said Nabi Lecturer FCSE" userId="22162f9c-d122-430c-b6e9-ac8024b7b6c6" providerId="ADAL" clId="{4BB67261-876E-BB43-852E-3A380E153A68}" dt="2025-09-02T04:44:52.611" v="1151" actId="20577"/>
        <pc:sldMkLst>
          <pc:docMk/>
          <pc:sldMk cId="119534889" sldId="1015"/>
        </pc:sldMkLst>
      </pc:sldChg>
      <pc:sldChg chg="modNotesTx">
        <pc:chgData name="Said Nabi Lecturer FCSE" userId="22162f9c-d122-430c-b6e9-ac8024b7b6c6" providerId="ADAL" clId="{4BB67261-876E-BB43-852E-3A380E153A68}" dt="2025-09-02T02:22:14.275" v="1078" actId="20577"/>
        <pc:sldMkLst>
          <pc:docMk/>
          <pc:sldMk cId="656483453" sldId="1016"/>
        </pc:sldMkLst>
      </pc:sldChg>
      <pc:sldChg chg="modNotesTx">
        <pc:chgData name="Said Nabi Lecturer FCSE" userId="22162f9c-d122-430c-b6e9-ac8024b7b6c6" providerId="ADAL" clId="{4BB67261-876E-BB43-852E-3A380E153A68}" dt="2025-09-02T02:49:16.334" v="1115" actId="20577"/>
        <pc:sldMkLst>
          <pc:docMk/>
          <pc:sldMk cId="4008987210" sldId="1018"/>
        </pc:sldMkLst>
      </pc:sldChg>
      <pc:sldChg chg="modAnim">
        <pc:chgData name="Said Nabi Lecturer FCSE" userId="22162f9c-d122-430c-b6e9-ac8024b7b6c6" providerId="ADAL" clId="{4BB67261-876E-BB43-852E-3A380E153A68}" dt="2025-09-01T11:51:54.587" v="54"/>
        <pc:sldMkLst>
          <pc:docMk/>
          <pc:sldMk cId="0" sldId="1027"/>
        </pc:sldMkLst>
      </pc:sldChg>
      <pc:sldChg chg="modSp mod">
        <pc:chgData name="Said Nabi Lecturer FCSE" userId="22162f9c-d122-430c-b6e9-ac8024b7b6c6" providerId="ADAL" clId="{4BB67261-876E-BB43-852E-3A380E153A68}" dt="2025-09-01T11:53:08.337" v="59" actId="1076"/>
        <pc:sldMkLst>
          <pc:docMk/>
          <pc:sldMk cId="0" sldId="1028"/>
        </pc:sldMkLst>
      </pc:sldChg>
      <pc:sldChg chg="del">
        <pc:chgData name="Said Nabi Lecturer FCSE" userId="22162f9c-d122-430c-b6e9-ac8024b7b6c6" providerId="ADAL" clId="{4BB67261-876E-BB43-852E-3A380E153A68}" dt="2025-09-01T11:53:45.991" v="61" actId="2696"/>
        <pc:sldMkLst>
          <pc:docMk/>
          <pc:sldMk cId="0" sldId="1029"/>
        </pc:sldMkLst>
      </pc:sldChg>
      <pc:sldChg chg="modSp mod">
        <pc:chgData name="Said Nabi Lecturer FCSE" userId="22162f9c-d122-430c-b6e9-ac8024b7b6c6" providerId="ADAL" clId="{4BB67261-876E-BB43-852E-3A380E153A68}" dt="2025-09-01T11:54:08.383" v="63" actId="1076"/>
        <pc:sldMkLst>
          <pc:docMk/>
          <pc:sldMk cId="0" sldId="1030"/>
        </pc:sldMkLst>
      </pc:sldChg>
      <pc:sldChg chg="del">
        <pc:chgData name="Said Nabi Lecturer FCSE" userId="22162f9c-d122-430c-b6e9-ac8024b7b6c6" providerId="ADAL" clId="{4BB67261-876E-BB43-852E-3A380E153A68}" dt="2025-09-01T11:54:27.150" v="64" actId="2696"/>
        <pc:sldMkLst>
          <pc:docMk/>
          <pc:sldMk cId="0" sldId="1033"/>
        </pc:sldMkLst>
      </pc:sldChg>
      <pc:sldChg chg="modSp mod">
        <pc:chgData name="Said Nabi Lecturer FCSE" userId="22162f9c-d122-430c-b6e9-ac8024b7b6c6" providerId="ADAL" clId="{4BB67261-876E-BB43-852E-3A380E153A68}" dt="2025-09-01T11:54:59.710" v="65" actId="20577"/>
        <pc:sldMkLst>
          <pc:docMk/>
          <pc:sldMk cId="0" sldId="1035"/>
        </pc:sldMkLst>
      </pc:sldChg>
      <pc:sldChg chg="addSp delSp modSp new mod modAnim modNotesTx">
        <pc:chgData name="Said Nabi Lecturer FCSE" userId="22162f9c-d122-430c-b6e9-ac8024b7b6c6" providerId="ADAL" clId="{4BB67261-876E-BB43-852E-3A380E153A68}" dt="2025-09-04T06:19:53.242" v="2041" actId="1038"/>
        <pc:sldMkLst>
          <pc:docMk/>
          <pc:sldMk cId="3743872550" sldId="1087"/>
        </pc:sldMkLst>
      </pc:sldChg>
      <pc:sldChg chg="modSp add mod modAnim modNotesTx">
        <pc:chgData name="Said Nabi Lecturer FCSE" userId="22162f9c-d122-430c-b6e9-ac8024b7b6c6" providerId="ADAL" clId="{4BB67261-876E-BB43-852E-3A380E153A68}" dt="2025-09-04T02:43:01.010" v="1465" actId="20577"/>
        <pc:sldMkLst>
          <pc:docMk/>
          <pc:sldMk cId="1272923949" sldId="1088"/>
        </pc:sldMkLst>
      </pc:sldChg>
      <pc:sldChg chg="modSp add mod modAnim modNotesTx">
        <pc:chgData name="Said Nabi Lecturer FCSE" userId="22162f9c-d122-430c-b6e9-ac8024b7b6c6" providerId="ADAL" clId="{4BB67261-876E-BB43-852E-3A380E153A68}" dt="2025-09-04T02:51:36.919" v="1478" actId="20577"/>
        <pc:sldMkLst>
          <pc:docMk/>
          <pc:sldMk cId="2352186006" sldId="1089"/>
        </pc:sldMkLst>
      </pc:sldChg>
      <pc:sldChg chg="modSp add mod modAnim modNotesTx">
        <pc:chgData name="Said Nabi Lecturer FCSE" userId="22162f9c-d122-430c-b6e9-ac8024b7b6c6" providerId="ADAL" clId="{4BB67261-876E-BB43-852E-3A380E153A68}" dt="2025-09-04T02:59:14.047" v="1511" actId="20577"/>
        <pc:sldMkLst>
          <pc:docMk/>
          <pc:sldMk cId="4128206454" sldId="1090"/>
        </pc:sldMkLst>
      </pc:sldChg>
      <pc:sldChg chg="modSp add mod modAnim modNotesTx">
        <pc:chgData name="Said Nabi Lecturer FCSE" userId="22162f9c-d122-430c-b6e9-ac8024b7b6c6" providerId="ADAL" clId="{4BB67261-876E-BB43-852E-3A380E153A68}" dt="2025-09-04T03:07:39.490" v="1517" actId="20577"/>
        <pc:sldMkLst>
          <pc:docMk/>
          <pc:sldMk cId="3666468635" sldId="1091"/>
        </pc:sldMkLst>
      </pc:sldChg>
      <pc:sldChg chg="modSp add mod modAnim modNotesTx">
        <pc:chgData name="Said Nabi Lecturer FCSE" userId="22162f9c-d122-430c-b6e9-ac8024b7b6c6" providerId="ADAL" clId="{4BB67261-876E-BB43-852E-3A380E153A68}" dt="2025-09-04T03:15:23.944" v="1519" actId="113"/>
        <pc:sldMkLst>
          <pc:docMk/>
          <pc:sldMk cId="2820613432" sldId="1092"/>
        </pc:sldMkLst>
      </pc:sldChg>
      <pc:sldChg chg="modSp add mod modAnim modNotesTx">
        <pc:chgData name="Said Nabi Lecturer FCSE" userId="22162f9c-d122-430c-b6e9-ac8024b7b6c6" providerId="ADAL" clId="{4BB67261-876E-BB43-852E-3A380E153A68}" dt="2025-09-04T03:21:33.608" v="1537" actId="20577"/>
        <pc:sldMkLst>
          <pc:docMk/>
          <pc:sldMk cId="567274588" sldId="1093"/>
        </pc:sldMkLst>
      </pc:sldChg>
      <pc:sldChg chg="addSp modSp add mod modAnim modNotesTx">
        <pc:chgData name="Said Nabi Lecturer FCSE" userId="22162f9c-d122-430c-b6e9-ac8024b7b6c6" providerId="ADAL" clId="{4BB67261-876E-BB43-852E-3A380E153A68}" dt="2025-09-04T04:54:01.960" v="1612" actId="113"/>
        <pc:sldMkLst>
          <pc:docMk/>
          <pc:sldMk cId="2855046258" sldId="1094"/>
        </pc:sldMkLst>
      </pc:sldChg>
      <pc:sldChg chg="delSp modSp add mod modAnim modNotesTx">
        <pc:chgData name="Said Nabi Lecturer FCSE" userId="22162f9c-d122-430c-b6e9-ac8024b7b6c6" providerId="ADAL" clId="{4BB67261-876E-BB43-852E-3A380E153A68}" dt="2025-09-04T05:13:30.732" v="1616" actId="20577"/>
        <pc:sldMkLst>
          <pc:docMk/>
          <pc:sldMk cId="1422029074" sldId="1095"/>
        </pc:sldMkLst>
      </pc:sldChg>
      <pc:sldChg chg="modSp add modAnim modNotesTx">
        <pc:chgData name="Said Nabi Lecturer FCSE" userId="22162f9c-d122-430c-b6e9-ac8024b7b6c6" providerId="ADAL" clId="{4BB67261-876E-BB43-852E-3A380E153A68}" dt="2025-09-04T05:22:35.095" v="1632" actId="313"/>
        <pc:sldMkLst>
          <pc:docMk/>
          <pc:sldMk cId="4040303492" sldId="1096"/>
        </pc:sldMkLst>
      </pc:sldChg>
      <pc:sldChg chg="modSp add mod modAnim modNotesTx">
        <pc:chgData name="Said Nabi Lecturer FCSE" userId="22162f9c-d122-430c-b6e9-ac8024b7b6c6" providerId="ADAL" clId="{4BB67261-876E-BB43-852E-3A380E153A68}" dt="2025-09-04T05:52:58.573" v="1795" actId="313"/>
        <pc:sldMkLst>
          <pc:docMk/>
          <pc:sldMk cId="3622696953" sldId="1097"/>
        </pc:sldMkLst>
      </pc:sldChg>
      <pc:sldChg chg="new del">
        <pc:chgData name="Said Nabi Lecturer FCSE" userId="22162f9c-d122-430c-b6e9-ac8024b7b6c6" providerId="ADAL" clId="{4BB67261-876E-BB43-852E-3A380E153A68}" dt="2025-09-04T05:36:56.077" v="1718" actId="2696"/>
        <pc:sldMkLst>
          <pc:docMk/>
          <pc:sldMk cId="1113432432" sldId="1098"/>
        </pc:sldMkLst>
      </pc:sldChg>
      <pc:sldChg chg="modSp add mod modNotesTx">
        <pc:chgData name="Said Nabi Lecturer FCSE" userId="22162f9c-d122-430c-b6e9-ac8024b7b6c6" providerId="ADAL" clId="{4BB67261-876E-BB43-852E-3A380E153A68}" dt="2025-09-04T06:05:42.181" v="2022" actId="20577"/>
        <pc:sldMkLst>
          <pc:docMk/>
          <pc:sldMk cId="3760669795" sldId="1098"/>
        </pc:sldMkLst>
      </pc:sldChg>
      <pc:sldChg chg="add modNotesTx">
        <pc:chgData name="Said Nabi Lecturer FCSE" userId="22162f9c-d122-430c-b6e9-ac8024b7b6c6" providerId="ADAL" clId="{4BB67261-876E-BB43-852E-3A380E153A68}" dt="2025-09-04T06:21:33.859" v="2043" actId="20577"/>
        <pc:sldMkLst>
          <pc:docMk/>
          <pc:sldMk cId="4089081624" sldId="1099"/>
        </pc:sldMkLst>
      </pc:sldChg>
      <pc:sldChg chg="modSp add mod modAnim">
        <pc:chgData name="Said Nabi Lecturer FCSE" userId="22162f9c-d122-430c-b6e9-ac8024b7b6c6" providerId="ADAL" clId="{4BB67261-876E-BB43-852E-3A380E153A68}" dt="2025-09-05T09:04:22.578" v="2151" actId="1076"/>
        <pc:sldMkLst>
          <pc:docMk/>
          <pc:sldMk cId="1038352189" sldId="1100"/>
        </pc:sldMkLst>
      </pc:sldChg>
      <pc:sldChg chg="modSp add mod modNotesTx">
        <pc:chgData name="Said Nabi Lecturer FCSE" userId="22162f9c-d122-430c-b6e9-ac8024b7b6c6" providerId="ADAL" clId="{4BB67261-876E-BB43-852E-3A380E153A68}" dt="2025-09-05T09:25:36.373" v="2262" actId="20577"/>
        <pc:sldMkLst>
          <pc:docMk/>
          <pc:sldMk cId="4279825855" sldId="1101"/>
        </pc:sldMkLst>
      </pc:sldChg>
      <pc:sldChg chg="addSp modSp add mod modNotesTx">
        <pc:chgData name="Said Nabi Lecturer FCSE" userId="22162f9c-d122-430c-b6e9-ac8024b7b6c6" providerId="ADAL" clId="{4BB67261-876E-BB43-852E-3A380E153A68}" dt="2025-09-05T09:24:51.371" v="2261" actId="1076"/>
        <pc:sldMkLst>
          <pc:docMk/>
          <pc:sldMk cId="599551991" sldId="1102"/>
        </pc:sldMkLst>
      </pc:sldChg>
      <pc:sldChg chg="delSp modSp add mod">
        <pc:chgData name="Said Nabi Lecturer FCSE" userId="22162f9c-d122-430c-b6e9-ac8024b7b6c6" providerId="ADAL" clId="{4BB67261-876E-BB43-852E-3A380E153A68}" dt="2025-09-06T03:56:33.944" v="2422" actId="20577"/>
        <pc:sldMkLst>
          <pc:docMk/>
          <pc:sldMk cId="2514025918" sldId="1103"/>
        </pc:sldMkLst>
      </pc:sldChg>
      <pc:sldChg chg="modSp add mod">
        <pc:chgData name="Said Nabi Lecturer FCSE" userId="22162f9c-d122-430c-b6e9-ac8024b7b6c6" providerId="ADAL" clId="{4BB67261-876E-BB43-852E-3A380E153A68}" dt="2025-09-06T04:04:33.991" v="2465" actId="20577"/>
        <pc:sldMkLst>
          <pc:docMk/>
          <pc:sldMk cId="858104786" sldId="1104"/>
        </pc:sldMkLst>
      </pc:sldChg>
      <pc:sldChg chg="modSp add mod">
        <pc:chgData name="Said Nabi Lecturer FCSE" userId="22162f9c-d122-430c-b6e9-ac8024b7b6c6" providerId="ADAL" clId="{4BB67261-876E-BB43-852E-3A380E153A68}" dt="2025-09-06T04:26:43.004" v="2535" actId="1076"/>
        <pc:sldMkLst>
          <pc:docMk/>
          <pc:sldMk cId="3344359515" sldId="1105"/>
        </pc:sldMkLst>
      </pc:sldChg>
      <pc:sldChg chg="addSp modSp add mod">
        <pc:chgData name="Said Nabi Lecturer FCSE" userId="22162f9c-d122-430c-b6e9-ac8024b7b6c6" providerId="ADAL" clId="{4BB67261-876E-BB43-852E-3A380E153A68}" dt="2025-09-06T04:29:00.955" v="2561" actId="207"/>
        <pc:sldMkLst>
          <pc:docMk/>
          <pc:sldMk cId="743226945" sldId="1106"/>
        </pc:sldMkLst>
      </pc:sldChg>
      <pc:sldChg chg="addSp delSp modSp add mod">
        <pc:chgData name="Said Nabi Lecturer FCSE" userId="22162f9c-d122-430c-b6e9-ac8024b7b6c6" providerId="ADAL" clId="{4BB67261-876E-BB43-852E-3A380E153A68}" dt="2025-09-06T04:44:23.674" v="2622"/>
        <pc:sldMkLst>
          <pc:docMk/>
          <pc:sldMk cId="3029821990" sldId="1107"/>
        </pc:sldMkLst>
      </pc:sldChg>
      <pc:sldChg chg="delSp modSp add mod">
        <pc:chgData name="Said Nabi Lecturer FCSE" userId="22162f9c-d122-430c-b6e9-ac8024b7b6c6" providerId="ADAL" clId="{4BB67261-876E-BB43-852E-3A380E153A68}" dt="2025-09-06T04:56:43.600" v="2635" actId="5793"/>
        <pc:sldMkLst>
          <pc:docMk/>
          <pc:sldMk cId="3280537614" sldId="1108"/>
        </pc:sldMkLst>
      </pc:sldChg>
      <pc:sldChg chg="addSp modSp add mod">
        <pc:chgData name="Said Nabi Lecturer FCSE" userId="22162f9c-d122-430c-b6e9-ac8024b7b6c6" providerId="ADAL" clId="{4BB67261-876E-BB43-852E-3A380E153A68}" dt="2025-09-06T05:09:18.185" v="2708" actId="108"/>
        <pc:sldMkLst>
          <pc:docMk/>
          <pc:sldMk cId="2214456818" sldId="1109"/>
        </pc:sldMkLst>
      </pc:sldChg>
      <pc:sldChg chg="modSp add mod modNotesTx">
        <pc:chgData name="Said Nabi Lecturer FCSE" userId="22162f9c-d122-430c-b6e9-ac8024b7b6c6" providerId="ADAL" clId="{4BB67261-876E-BB43-852E-3A380E153A68}" dt="2025-09-06T05:18:34.731" v="2923" actId="20577"/>
        <pc:sldMkLst>
          <pc:docMk/>
          <pc:sldMk cId="1538422699" sldId="1110"/>
        </pc:sldMkLst>
      </pc:sldChg>
      <pc:sldChg chg="delSp modSp add mod modAnim">
        <pc:chgData name="Said Nabi Lecturer FCSE" userId="22162f9c-d122-430c-b6e9-ac8024b7b6c6" providerId="ADAL" clId="{4BB67261-876E-BB43-852E-3A380E153A68}" dt="2025-09-06T05:24:59.708" v="2969" actId="1076"/>
        <pc:sldMkLst>
          <pc:docMk/>
          <pc:sldMk cId="1707629631" sldId="1111"/>
        </pc:sldMkLst>
      </pc:sldChg>
      <pc:sldChg chg="delSp modSp add mod modNotesTx">
        <pc:chgData name="Said Nabi Lecturer FCSE" userId="22162f9c-d122-430c-b6e9-ac8024b7b6c6" providerId="ADAL" clId="{4BB67261-876E-BB43-852E-3A380E153A68}" dt="2025-09-06T06:02:20.152" v="3087" actId="20577"/>
        <pc:sldMkLst>
          <pc:docMk/>
          <pc:sldMk cId="2460403975" sldId="1112"/>
        </pc:sldMkLst>
      </pc:sldChg>
      <pc:sldChg chg="addSp delSp modSp add mod delAnim modAnim">
        <pc:chgData name="Said Nabi Lecturer FCSE" userId="22162f9c-d122-430c-b6e9-ac8024b7b6c6" providerId="ADAL" clId="{4BB67261-876E-BB43-852E-3A380E153A68}" dt="2025-09-06T06:03:10.277" v="3103"/>
        <pc:sldMkLst>
          <pc:docMk/>
          <pc:sldMk cId="3693101677" sldId="1113"/>
        </pc:sldMkLst>
      </pc:sldChg>
      <pc:sldChg chg="delSp modSp add mod">
        <pc:chgData name="Said Nabi Lecturer FCSE" userId="22162f9c-d122-430c-b6e9-ac8024b7b6c6" providerId="ADAL" clId="{4BB67261-876E-BB43-852E-3A380E153A68}" dt="2025-09-06T06:04:49.560" v="3115" actId="1076"/>
        <pc:sldMkLst>
          <pc:docMk/>
          <pc:sldMk cId="69748182" sldId="1114"/>
        </pc:sldMkLst>
      </pc:sldChg>
      <pc:sldChg chg="modSp add mod">
        <pc:chgData name="Said Nabi Lecturer FCSE" userId="22162f9c-d122-430c-b6e9-ac8024b7b6c6" providerId="ADAL" clId="{4BB67261-876E-BB43-852E-3A380E153A68}" dt="2025-09-06T06:12:30.755" v="3181" actId="5793"/>
        <pc:sldMkLst>
          <pc:docMk/>
          <pc:sldMk cId="2296264458" sldId="1115"/>
        </pc:sldMkLst>
      </pc:sldChg>
      <pc:sldChg chg="addSp delSp modSp add mod">
        <pc:chgData name="Said Nabi Lecturer FCSE" userId="22162f9c-d122-430c-b6e9-ac8024b7b6c6" providerId="ADAL" clId="{4BB67261-876E-BB43-852E-3A380E153A68}" dt="2025-09-06T06:50:50.815" v="3223"/>
        <pc:sldMkLst>
          <pc:docMk/>
          <pc:sldMk cId="466852178" sldId="1116"/>
        </pc:sldMkLst>
      </pc:sldChg>
      <pc:sldChg chg="modSp add mod">
        <pc:chgData name="Said Nabi Lecturer FCSE" userId="22162f9c-d122-430c-b6e9-ac8024b7b6c6" providerId="ADAL" clId="{4BB67261-876E-BB43-852E-3A380E153A68}" dt="2025-09-06T06:54:39.495" v="3261" actId="5793"/>
        <pc:sldMkLst>
          <pc:docMk/>
          <pc:sldMk cId="1831332921" sldId="1117"/>
        </pc:sldMkLst>
      </pc:sldChg>
      <pc:sldChg chg="delSp modSp add mod">
        <pc:chgData name="Said Nabi Lecturer FCSE" userId="22162f9c-d122-430c-b6e9-ac8024b7b6c6" providerId="ADAL" clId="{4BB67261-876E-BB43-852E-3A380E153A68}" dt="2025-09-06T11:21:31.135" v="3338" actId="1076"/>
        <pc:sldMkLst>
          <pc:docMk/>
          <pc:sldMk cId="1358618617" sldId="1118"/>
        </pc:sldMkLst>
      </pc:sldChg>
      <pc:sldChg chg="delSp modSp add mod">
        <pc:chgData name="Said Nabi Lecturer FCSE" userId="22162f9c-d122-430c-b6e9-ac8024b7b6c6" providerId="ADAL" clId="{4BB67261-876E-BB43-852E-3A380E153A68}" dt="2025-09-06T11:15:23.291" v="3312" actId="1076"/>
        <pc:sldMkLst>
          <pc:docMk/>
          <pc:sldMk cId="2943906399" sldId="1119"/>
        </pc:sldMkLst>
      </pc:sldChg>
      <pc:sldChg chg="delSp modSp add mod">
        <pc:chgData name="Said Nabi Lecturer FCSE" userId="22162f9c-d122-430c-b6e9-ac8024b7b6c6" providerId="ADAL" clId="{4BB67261-876E-BB43-852E-3A380E153A68}" dt="2025-09-06T11:31:01.448" v="3412" actId="207"/>
        <pc:sldMkLst>
          <pc:docMk/>
          <pc:sldMk cId="250426232" sldId="1120"/>
        </pc:sldMkLst>
      </pc:sldChg>
      <pc:sldChg chg="addSp delSp modSp add mod delAnim">
        <pc:chgData name="Said Nabi Lecturer FCSE" userId="22162f9c-d122-430c-b6e9-ac8024b7b6c6" providerId="ADAL" clId="{4BB67261-876E-BB43-852E-3A380E153A68}" dt="2025-09-06T11:41:10.872" v="3458" actId="1038"/>
        <pc:sldMkLst>
          <pc:docMk/>
          <pc:sldMk cId="3780248084" sldId="1121"/>
        </pc:sldMkLst>
      </pc:sldChg>
      <pc:sldChg chg="addSp delSp modSp add mod delAnim">
        <pc:chgData name="Said Nabi Lecturer FCSE" userId="22162f9c-d122-430c-b6e9-ac8024b7b6c6" providerId="ADAL" clId="{4BB67261-876E-BB43-852E-3A380E153A68}" dt="2025-09-06T12:10:52.748" v="3467" actId="14100"/>
        <pc:sldMkLst>
          <pc:docMk/>
          <pc:sldMk cId="329633590" sldId="1122"/>
        </pc:sldMkLst>
      </pc:sldChg>
      <pc:sldChg chg="addSp delSp modSp new mod">
        <pc:chgData name="Said Nabi Lecturer FCSE" userId="22162f9c-d122-430c-b6e9-ac8024b7b6c6" providerId="ADAL" clId="{4BB67261-876E-BB43-852E-3A380E153A68}" dt="2025-09-06T12:11:59.533" v="3474" actId="14100"/>
        <pc:sldMkLst>
          <pc:docMk/>
          <pc:sldMk cId="3855118072" sldId="1123"/>
        </pc:sldMkLst>
      </pc:sldChg>
    </pc:docChg>
  </pc:docChgLst>
  <pc:docChgLst>
    <pc:chgData name="Said Nabi Lecturer FCSE" userId="S::said.nabi@giki.edu.pk::22162f9c-d122-430c-b6e9-ac8024b7b6c6" providerId="AD" clId="Web-{3977030C-591E-F012-9ABB-8A31B486965C}"/>
    <pc:docChg chg="addSld delSld modSld">
      <pc:chgData name="Said Nabi Lecturer FCSE" userId="S::said.nabi@giki.edu.pk::22162f9c-d122-430c-b6e9-ac8024b7b6c6" providerId="AD" clId="Web-{3977030C-591E-F012-9ABB-8A31B486965C}" dt="2025-09-18T01:05:14.821" v="10" actId="20577"/>
      <pc:docMkLst>
        <pc:docMk/>
      </pc:docMkLst>
      <pc:sldChg chg="modSp">
        <pc:chgData name="Said Nabi Lecturer FCSE" userId="S::said.nabi@giki.edu.pk::22162f9c-d122-430c-b6e9-ac8024b7b6c6" providerId="AD" clId="Web-{3977030C-591E-F012-9ABB-8A31B486965C}" dt="2025-09-18T01:05:14.821" v="10" actId="20577"/>
        <pc:sldMkLst>
          <pc:docMk/>
          <pc:sldMk cId="110779487" sldId="1148"/>
        </pc:sldMkLst>
        <pc:spChg chg="mod">
          <ac:chgData name="Said Nabi Lecturer FCSE" userId="S::said.nabi@giki.edu.pk::22162f9c-d122-430c-b6e9-ac8024b7b6c6" providerId="AD" clId="Web-{3977030C-591E-F012-9ABB-8A31B486965C}" dt="2025-09-18T01:05:14.821" v="10" actId="20577"/>
          <ac:spMkLst>
            <pc:docMk/>
            <pc:sldMk cId="110779487" sldId="1148"/>
            <ac:spMk id="2" creationId="{A110B3FA-BD24-94B0-87E6-C6E4578679E7}"/>
          </ac:spMkLst>
        </pc:spChg>
      </pc:sldChg>
      <pc:sldChg chg="new del">
        <pc:chgData name="Said Nabi Lecturer FCSE" userId="S::said.nabi@giki.edu.pk::22162f9c-d122-430c-b6e9-ac8024b7b6c6" providerId="AD" clId="Web-{3977030C-591E-F012-9ABB-8A31B486965C}" dt="2025-09-17T16:50:29.029" v="1"/>
        <pc:sldMkLst>
          <pc:docMk/>
          <pc:sldMk cId="1078843196" sldId="1149"/>
        </pc:sldMkLst>
      </pc:sldChg>
    </pc:docChg>
  </pc:docChgLst>
  <pc:docChgLst>
    <pc:chgData name="Said Nabi Lecturer FCSE" userId="22162f9c-d122-430c-b6e9-ac8024b7b6c6" providerId="ADAL" clId="{63A2EA4F-C832-8044-906D-F0B63E4766A7}"/>
    <pc:docChg chg="undo custSel addSld delSld modSld sldOrd">
      <pc:chgData name="Said Nabi Lecturer FCSE" userId="22162f9c-d122-430c-b6e9-ac8024b7b6c6" providerId="ADAL" clId="{63A2EA4F-C832-8044-906D-F0B63E4766A7}" dt="2025-07-31T12:49:05.080" v="2250" actId="20577"/>
      <pc:docMkLst>
        <pc:docMk/>
      </pc:docMkLst>
      <pc:sldChg chg="addSp delSp mod">
        <pc:chgData name="Said Nabi Lecturer FCSE" userId="22162f9c-d122-430c-b6e9-ac8024b7b6c6" providerId="ADAL" clId="{63A2EA4F-C832-8044-906D-F0B63E4766A7}" dt="2025-07-31T11:21:57.932" v="2005" actId="22"/>
        <pc:sldMkLst>
          <pc:docMk/>
          <pc:sldMk cId="2159181478" sldId="256"/>
        </pc:sldMkLst>
      </pc:sldChg>
      <pc:sldChg chg="del">
        <pc:chgData name="Said Nabi Lecturer FCSE" userId="22162f9c-d122-430c-b6e9-ac8024b7b6c6" providerId="ADAL" clId="{63A2EA4F-C832-8044-906D-F0B63E4766A7}" dt="2025-07-31T11:44:04.458" v="2100" actId="2696"/>
        <pc:sldMkLst>
          <pc:docMk/>
          <pc:sldMk cId="4133650584" sldId="257"/>
        </pc:sldMkLst>
      </pc:sldChg>
      <pc:sldChg chg="del">
        <pc:chgData name="Said Nabi Lecturer FCSE" userId="22162f9c-d122-430c-b6e9-ac8024b7b6c6" providerId="ADAL" clId="{63A2EA4F-C832-8044-906D-F0B63E4766A7}" dt="2025-07-31T11:44:17.221" v="2104" actId="2696"/>
        <pc:sldMkLst>
          <pc:docMk/>
          <pc:sldMk cId="1543075231" sldId="258"/>
        </pc:sldMkLst>
      </pc:sldChg>
      <pc:sldChg chg="delSp modSp add mod modAnim modNotesTx">
        <pc:chgData name="Said Nabi Lecturer FCSE" userId="22162f9c-d122-430c-b6e9-ac8024b7b6c6" providerId="ADAL" clId="{63A2EA4F-C832-8044-906D-F0B63E4766A7}" dt="2025-07-26T16:10:29.426" v="352" actId="20577"/>
        <pc:sldMkLst>
          <pc:docMk/>
          <pc:sldMk cId="2858188275" sldId="328"/>
        </pc:sldMkLst>
      </pc:sldChg>
      <pc:sldChg chg="addSp delSp modSp add mod delAnim modAnim modNotesTx">
        <pc:chgData name="Said Nabi Lecturer FCSE" userId="22162f9c-d122-430c-b6e9-ac8024b7b6c6" providerId="ADAL" clId="{63A2EA4F-C832-8044-906D-F0B63E4766A7}" dt="2025-07-26T17:33:51.884" v="627" actId="20577"/>
        <pc:sldMkLst>
          <pc:docMk/>
          <pc:sldMk cId="990652252" sldId="329"/>
        </pc:sldMkLst>
      </pc:sldChg>
      <pc:sldChg chg="add ord">
        <pc:chgData name="Said Nabi Lecturer FCSE" userId="22162f9c-d122-430c-b6e9-ac8024b7b6c6" providerId="ADAL" clId="{63A2EA4F-C832-8044-906D-F0B63E4766A7}" dt="2025-07-26T17:39:54.745" v="628" actId="20578"/>
        <pc:sldMkLst>
          <pc:docMk/>
          <pc:sldMk cId="3509597669" sldId="330"/>
        </pc:sldMkLst>
      </pc:sldChg>
      <pc:sldChg chg="addSp delSp modSp add mod delAnim">
        <pc:chgData name="Said Nabi Lecturer FCSE" userId="22162f9c-d122-430c-b6e9-ac8024b7b6c6" providerId="ADAL" clId="{63A2EA4F-C832-8044-906D-F0B63E4766A7}" dt="2025-07-26T17:43:02.007" v="647" actId="14100"/>
        <pc:sldMkLst>
          <pc:docMk/>
          <pc:sldMk cId="1953087460" sldId="331"/>
        </pc:sldMkLst>
      </pc:sldChg>
      <pc:sldChg chg="modSp add">
        <pc:chgData name="Said Nabi Lecturer FCSE" userId="22162f9c-d122-430c-b6e9-ac8024b7b6c6" providerId="ADAL" clId="{63A2EA4F-C832-8044-906D-F0B63E4766A7}" dt="2025-07-26T17:47:14.500" v="688" actId="20577"/>
        <pc:sldMkLst>
          <pc:docMk/>
          <pc:sldMk cId="2250625989" sldId="332"/>
        </pc:sldMkLst>
      </pc:sldChg>
      <pc:sldChg chg="modAnim">
        <pc:chgData name="Said Nabi Lecturer FCSE" userId="22162f9c-d122-430c-b6e9-ac8024b7b6c6" providerId="ADAL" clId="{63A2EA4F-C832-8044-906D-F0B63E4766A7}" dt="2025-07-29T11:36:32.604" v="941"/>
        <pc:sldMkLst>
          <pc:docMk/>
          <pc:sldMk cId="299346224" sldId="361"/>
        </pc:sldMkLst>
      </pc:sldChg>
      <pc:sldChg chg="modAnim">
        <pc:chgData name="Said Nabi Lecturer FCSE" userId="22162f9c-d122-430c-b6e9-ac8024b7b6c6" providerId="ADAL" clId="{63A2EA4F-C832-8044-906D-F0B63E4766A7}" dt="2025-07-29T11:37:00.839" v="944"/>
        <pc:sldMkLst>
          <pc:docMk/>
          <pc:sldMk cId="772503155" sldId="362"/>
        </pc:sldMkLst>
      </pc:sldChg>
      <pc:sldChg chg="addSp delSp modSp add mod modAnim modNotesTx">
        <pc:chgData name="Said Nabi Lecturer FCSE" userId="22162f9c-d122-430c-b6e9-ac8024b7b6c6" providerId="ADAL" clId="{63A2EA4F-C832-8044-906D-F0B63E4766A7}" dt="2025-07-29T11:38:39.823" v="955"/>
        <pc:sldMkLst>
          <pc:docMk/>
          <pc:sldMk cId="1341245696" sldId="363"/>
        </pc:sldMkLst>
      </pc:sldChg>
      <pc:sldChg chg="addSp delSp modSp add mod modAnim">
        <pc:chgData name="Said Nabi Lecturer FCSE" userId="22162f9c-d122-430c-b6e9-ac8024b7b6c6" providerId="ADAL" clId="{63A2EA4F-C832-8044-906D-F0B63E4766A7}" dt="2025-07-29T11:39:09.393" v="958"/>
        <pc:sldMkLst>
          <pc:docMk/>
          <pc:sldMk cId="2730024350" sldId="364"/>
        </pc:sldMkLst>
      </pc:sldChg>
      <pc:sldChg chg="addSp delSp modSp add mod modAnim modNotesTx">
        <pc:chgData name="Said Nabi Lecturer FCSE" userId="22162f9c-d122-430c-b6e9-ac8024b7b6c6" providerId="ADAL" clId="{63A2EA4F-C832-8044-906D-F0B63E4766A7}" dt="2025-07-29T11:39:35.937" v="961"/>
        <pc:sldMkLst>
          <pc:docMk/>
          <pc:sldMk cId="1105316595" sldId="365"/>
        </pc:sldMkLst>
      </pc:sldChg>
      <pc:sldChg chg="addSp delSp modSp add mod modAnim modNotesTx">
        <pc:chgData name="Said Nabi Lecturer FCSE" userId="22162f9c-d122-430c-b6e9-ac8024b7b6c6" providerId="ADAL" clId="{63A2EA4F-C832-8044-906D-F0B63E4766A7}" dt="2025-07-29T12:14:27.950" v="1157"/>
        <pc:sldMkLst>
          <pc:docMk/>
          <pc:sldMk cId="341172810" sldId="366"/>
        </pc:sldMkLst>
      </pc:sldChg>
      <pc:sldChg chg="addSp delSp modSp add mod delAnim modAnim modNotesTx">
        <pc:chgData name="Said Nabi Lecturer FCSE" userId="22162f9c-d122-430c-b6e9-ac8024b7b6c6" providerId="ADAL" clId="{63A2EA4F-C832-8044-906D-F0B63E4766A7}" dt="2025-07-29T12:40:03.765" v="1757" actId="20577"/>
        <pc:sldMkLst>
          <pc:docMk/>
          <pc:sldMk cId="985818955" sldId="367"/>
        </pc:sldMkLst>
      </pc:sldChg>
      <pc:sldChg chg="delSp modSp add mod addAnim delAnim modAnim">
        <pc:chgData name="Said Nabi Lecturer FCSE" userId="22162f9c-d122-430c-b6e9-ac8024b7b6c6" providerId="ADAL" clId="{63A2EA4F-C832-8044-906D-F0B63E4766A7}" dt="2025-07-31T06:13:31.312" v="1804" actId="207"/>
        <pc:sldMkLst>
          <pc:docMk/>
          <pc:sldMk cId="3009867033" sldId="368"/>
        </pc:sldMkLst>
      </pc:sldChg>
      <pc:sldChg chg="modSp add mod modAnim">
        <pc:chgData name="Said Nabi Lecturer FCSE" userId="22162f9c-d122-430c-b6e9-ac8024b7b6c6" providerId="ADAL" clId="{63A2EA4F-C832-8044-906D-F0B63E4766A7}" dt="2025-07-31T06:19:49.495" v="1834" actId="5793"/>
        <pc:sldMkLst>
          <pc:docMk/>
          <pc:sldMk cId="2443715781" sldId="369"/>
        </pc:sldMkLst>
      </pc:sldChg>
      <pc:sldChg chg="addSp modSp add mod ord modAnim">
        <pc:chgData name="Said Nabi Lecturer FCSE" userId="22162f9c-d122-430c-b6e9-ac8024b7b6c6" providerId="ADAL" clId="{63A2EA4F-C832-8044-906D-F0B63E4766A7}" dt="2025-07-31T06:56:29.386" v="1942" actId="20577"/>
        <pc:sldMkLst>
          <pc:docMk/>
          <pc:sldMk cId="1494972583" sldId="370"/>
        </pc:sldMkLst>
      </pc:sldChg>
      <pc:sldChg chg="addSp delSp modSp add mod delAnim modAnim">
        <pc:chgData name="Said Nabi Lecturer FCSE" userId="22162f9c-d122-430c-b6e9-ac8024b7b6c6" providerId="ADAL" clId="{63A2EA4F-C832-8044-906D-F0B63E4766A7}" dt="2025-07-31T06:56:18.685" v="1938" actId="313"/>
        <pc:sldMkLst>
          <pc:docMk/>
          <pc:sldMk cId="2520946812" sldId="371"/>
        </pc:sldMkLst>
      </pc:sldChg>
      <pc:sldChg chg="addSp delSp modSp add mod addAnim delAnim modAnim">
        <pc:chgData name="Said Nabi Lecturer FCSE" userId="22162f9c-d122-430c-b6e9-ac8024b7b6c6" providerId="ADAL" clId="{63A2EA4F-C832-8044-906D-F0B63E4766A7}" dt="2025-07-31T07:08:48.894" v="1969"/>
        <pc:sldMkLst>
          <pc:docMk/>
          <pc:sldMk cId="1395159004" sldId="372"/>
        </pc:sldMkLst>
      </pc:sldChg>
      <pc:sldChg chg="delSp modSp add mod modAnim modNotesTx">
        <pc:chgData name="Said Nabi Lecturer FCSE" userId="22162f9c-d122-430c-b6e9-ac8024b7b6c6" providerId="ADAL" clId="{63A2EA4F-C832-8044-906D-F0B63E4766A7}" dt="2025-07-31T11:49:40.335" v="2112" actId="20577"/>
        <pc:sldMkLst>
          <pc:docMk/>
          <pc:sldMk cId="3840381346" sldId="373"/>
        </pc:sldMkLst>
      </pc:sldChg>
      <pc:sldChg chg="modSp add mod modNotesTx">
        <pc:chgData name="Said Nabi Lecturer FCSE" userId="22162f9c-d122-430c-b6e9-ac8024b7b6c6" providerId="ADAL" clId="{63A2EA4F-C832-8044-906D-F0B63E4766A7}" dt="2025-07-31T11:49:34.805" v="2111" actId="20577"/>
        <pc:sldMkLst>
          <pc:docMk/>
          <pc:sldMk cId="313620583" sldId="374"/>
        </pc:sldMkLst>
      </pc:sldChg>
      <pc:sldChg chg="addSp delSp modSp add mod delAnim modAnim modNotesTx">
        <pc:chgData name="Said Nabi Lecturer FCSE" userId="22162f9c-d122-430c-b6e9-ac8024b7b6c6" providerId="ADAL" clId="{63A2EA4F-C832-8044-906D-F0B63E4766A7}" dt="2025-07-31T11:49:27.662" v="2110" actId="20577"/>
        <pc:sldMkLst>
          <pc:docMk/>
          <pc:sldMk cId="4038431162" sldId="375"/>
        </pc:sldMkLst>
      </pc:sldChg>
      <pc:sldChg chg="addSp modSp add mod modAnim modNotesTx">
        <pc:chgData name="Said Nabi Lecturer FCSE" userId="22162f9c-d122-430c-b6e9-ac8024b7b6c6" providerId="ADAL" clId="{63A2EA4F-C832-8044-906D-F0B63E4766A7}" dt="2025-07-31T11:49:22.607" v="2109" actId="20577"/>
        <pc:sldMkLst>
          <pc:docMk/>
          <pc:sldMk cId="1083104651" sldId="376"/>
        </pc:sldMkLst>
      </pc:sldChg>
      <pc:sldChg chg="modSp add mod modAnim modNotesTx">
        <pc:chgData name="Said Nabi Lecturer FCSE" userId="22162f9c-d122-430c-b6e9-ac8024b7b6c6" providerId="ADAL" clId="{63A2EA4F-C832-8044-906D-F0B63E4766A7}" dt="2025-07-31T11:49:17.775" v="2108" actId="20577"/>
        <pc:sldMkLst>
          <pc:docMk/>
          <pc:sldMk cId="1971644592" sldId="377"/>
        </pc:sldMkLst>
      </pc:sldChg>
      <pc:sldChg chg="modSp add mod modNotesTx">
        <pc:chgData name="Said Nabi Lecturer FCSE" userId="22162f9c-d122-430c-b6e9-ac8024b7b6c6" providerId="ADAL" clId="{63A2EA4F-C832-8044-906D-F0B63E4766A7}" dt="2025-07-31T11:55:41.802" v="2180" actId="20577"/>
        <pc:sldMkLst>
          <pc:docMk/>
          <pc:sldMk cId="3616486474" sldId="378"/>
        </pc:sldMkLst>
      </pc:sldChg>
      <pc:sldChg chg="modSp add mod modNotesTx">
        <pc:chgData name="Said Nabi Lecturer FCSE" userId="22162f9c-d122-430c-b6e9-ac8024b7b6c6" providerId="ADAL" clId="{63A2EA4F-C832-8044-906D-F0B63E4766A7}" dt="2025-07-31T11:49:09.062" v="2106" actId="20577"/>
        <pc:sldMkLst>
          <pc:docMk/>
          <pc:sldMk cId="3311277269" sldId="379"/>
        </pc:sldMkLst>
      </pc:sldChg>
      <pc:sldChg chg="add del">
        <pc:chgData name="Said Nabi Lecturer FCSE" userId="22162f9c-d122-430c-b6e9-ac8024b7b6c6" providerId="ADAL" clId="{63A2EA4F-C832-8044-906D-F0B63E4766A7}" dt="2025-07-31T11:44:20.846" v="2105" actId="2696"/>
        <pc:sldMkLst>
          <pc:docMk/>
          <pc:sldMk cId="1845218923" sldId="380"/>
        </pc:sldMkLst>
      </pc:sldChg>
      <pc:sldChg chg="addSp delSp modSp add mod ord modAnim">
        <pc:chgData name="Said Nabi Lecturer FCSE" userId="22162f9c-d122-430c-b6e9-ac8024b7b6c6" providerId="ADAL" clId="{63A2EA4F-C832-8044-906D-F0B63E4766A7}" dt="2025-07-31T12:42:54.315" v="2208"/>
        <pc:sldMkLst>
          <pc:docMk/>
          <pc:sldMk cId="2737593081" sldId="380"/>
        </pc:sldMkLst>
      </pc:sldChg>
      <pc:sldChg chg="modSp add mod modNotesTx">
        <pc:chgData name="Said Nabi Lecturer FCSE" userId="22162f9c-d122-430c-b6e9-ac8024b7b6c6" providerId="ADAL" clId="{63A2EA4F-C832-8044-906D-F0B63E4766A7}" dt="2025-07-31T12:45:11.977" v="2224" actId="20577"/>
        <pc:sldMkLst>
          <pc:docMk/>
          <pc:sldMk cId="2592197823" sldId="381"/>
        </pc:sldMkLst>
      </pc:sldChg>
      <pc:sldChg chg="add del">
        <pc:chgData name="Said Nabi Lecturer FCSE" userId="22162f9c-d122-430c-b6e9-ac8024b7b6c6" providerId="ADAL" clId="{63A2EA4F-C832-8044-906D-F0B63E4766A7}" dt="2025-07-31T11:44:15.603" v="2103" actId="2890"/>
        <pc:sldMkLst>
          <pc:docMk/>
          <pc:sldMk cId="2822925828" sldId="381"/>
        </pc:sldMkLst>
      </pc:sldChg>
      <pc:sldChg chg="modSp add mod modNotesTx">
        <pc:chgData name="Said Nabi Lecturer FCSE" userId="22162f9c-d122-430c-b6e9-ac8024b7b6c6" providerId="ADAL" clId="{63A2EA4F-C832-8044-906D-F0B63E4766A7}" dt="2025-07-31T12:46:52.354" v="2236" actId="20577"/>
        <pc:sldMkLst>
          <pc:docMk/>
          <pc:sldMk cId="421580266" sldId="382"/>
        </pc:sldMkLst>
      </pc:sldChg>
      <pc:sldChg chg="addSp modSp add mod modNotesTx">
        <pc:chgData name="Said Nabi Lecturer FCSE" userId="22162f9c-d122-430c-b6e9-ac8024b7b6c6" providerId="ADAL" clId="{63A2EA4F-C832-8044-906D-F0B63E4766A7}" dt="2025-07-31T12:49:05.080" v="2250" actId="20577"/>
        <pc:sldMkLst>
          <pc:docMk/>
          <pc:sldMk cId="3261006498" sldId="383"/>
        </pc:sldMkLst>
      </pc:sldChg>
    </pc:docChg>
  </pc:docChgLst>
  <pc:docChgLst>
    <pc:chgData name="Said Nabi Lecturer FCSE" userId="22162f9c-d122-430c-b6e9-ac8024b7b6c6" providerId="ADAL" clId="{4D02BC02-CA40-0145-8FAF-6BE3E7D9936D}"/>
    <pc:docChg chg="undo custSel addSld delSld modSld">
      <pc:chgData name="Said Nabi Lecturer FCSE" userId="22162f9c-d122-430c-b6e9-ac8024b7b6c6" providerId="ADAL" clId="{4D02BC02-CA40-0145-8FAF-6BE3E7D9936D}" dt="2025-09-18T06:13:14.080" v="279"/>
      <pc:docMkLst>
        <pc:docMk/>
      </pc:docMkLst>
      <pc:sldChg chg="modNotesTx">
        <pc:chgData name="Said Nabi Lecturer FCSE" userId="22162f9c-d122-430c-b6e9-ac8024b7b6c6" providerId="ADAL" clId="{4D02BC02-CA40-0145-8FAF-6BE3E7D9936D}" dt="2025-09-15T01:23:29.240" v="1" actId="20577"/>
        <pc:sldMkLst>
          <pc:docMk/>
          <pc:sldMk cId="1096063026" sldId="337"/>
        </pc:sldMkLst>
      </pc:sldChg>
      <pc:sldChg chg="modSp modNotesTx">
        <pc:chgData name="Said Nabi Lecturer FCSE" userId="22162f9c-d122-430c-b6e9-ac8024b7b6c6" providerId="ADAL" clId="{4D02BC02-CA40-0145-8FAF-6BE3E7D9936D}" dt="2025-09-16T04:59:56.066" v="18" actId="5793"/>
        <pc:sldMkLst>
          <pc:docMk/>
          <pc:sldMk cId="1782271132" sldId="338"/>
        </pc:sldMkLst>
        <pc:spChg chg="mod">
          <ac:chgData name="Said Nabi Lecturer FCSE" userId="22162f9c-d122-430c-b6e9-ac8024b7b6c6" providerId="ADAL" clId="{4D02BC02-CA40-0145-8FAF-6BE3E7D9936D}" dt="2025-09-16T04:59:56.066" v="18" actId="5793"/>
          <ac:spMkLst>
            <pc:docMk/>
            <pc:sldMk cId="1782271132" sldId="338"/>
            <ac:spMk id="3" creationId="{53369E66-94A8-A71E-6718-2F2882188C4B}"/>
          </ac:spMkLst>
        </pc:spChg>
      </pc:sldChg>
      <pc:sldChg chg="modAnim">
        <pc:chgData name="Said Nabi Lecturer FCSE" userId="22162f9c-d122-430c-b6e9-ac8024b7b6c6" providerId="ADAL" clId="{4D02BC02-CA40-0145-8FAF-6BE3E7D9936D}" dt="2025-09-18T06:13:14.080" v="279"/>
        <pc:sldMkLst>
          <pc:docMk/>
          <pc:sldMk cId="580909099" sldId="1141"/>
        </pc:sldMkLst>
      </pc:sldChg>
      <pc:sldChg chg="addSp modSp mod">
        <pc:chgData name="Said Nabi Lecturer FCSE" userId="22162f9c-d122-430c-b6e9-ac8024b7b6c6" providerId="ADAL" clId="{4D02BC02-CA40-0145-8FAF-6BE3E7D9936D}" dt="2025-09-16T05:31:28.156" v="24" actId="14100"/>
        <pc:sldMkLst>
          <pc:docMk/>
          <pc:sldMk cId="2474882224" sldId="1143"/>
        </pc:sldMkLst>
        <pc:picChg chg="add mod">
          <ac:chgData name="Said Nabi Lecturer FCSE" userId="22162f9c-d122-430c-b6e9-ac8024b7b6c6" providerId="ADAL" clId="{4D02BC02-CA40-0145-8FAF-6BE3E7D9936D}" dt="2025-09-16T05:31:28.156" v="24" actId="14100"/>
          <ac:picMkLst>
            <pc:docMk/>
            <pc:sldMk cId="2474882224" sldId="1143"/>
            <ac:picMk id="3" creationId="{EB4DF10B-CF58-3F99-BCD6-80AB14EA6963}"/>
          </ac:picMkLst>
        </pc:picChg>
      </pc:sldChg>
      <pc:sldChg chg="modNotesTx">
        <pc:chgData name="Said Nabi Lecturer FCSE" userId="22162f9c-d122-430c-b6e9-ac8024b7b6c6" providerId="ADAL" clId="{4D02BC02-CA40-0145-8FAF-6BE3E7D9936D}" dt="2025-09-16T02:37:32.298" v="2" actId="20577"/>
        <pc:sldMkLst>
          <pc:docMk/>
          <pc:sldMk cId="1622355600" sldId="1147"/>
        </pc:sldMkLst>
      </pc:sldChg>
      <pc:sldChg chg="new del">
        <pc:chgData name="Said Nabi Lecturer FCSE" userId="22162f9c-d122-430c-b6e9-ac8024b7b6c6" providerId="ADAL" clId="{4D02BC02-CA40-0145-8FAF-6BE3E7D9936D}" dt="2025-09-17T13:21:52.286" v="26" actId="680"/>
        <pc:sldMkLst>
          <pc:docMk/>
          <pc:sldMk cId="12593894" sldId="1148"/>
        </pc:sldMkLst>
      </pc:sldChg>
      <pc:sldChg chg="add">
        <pc:chgData name="Said Nabi Lecturer FCSE" userId="22162f9c-d122-430c-b6e9-ac8024b7b6c6" providerId="ADAL" clId="{4D02BC02-CA40-0145-8FAF-6BE3E7D9936D}" dt="2025-09-17T13:21:56.879" v="27" actId="2890"/>
        <pc:sldMkLst>
          <pc:docMk/>
          <pc:sldMk cId="110779487" sldId="1148"/>
        </pc:sldMkLst>
      </pc:sldChg>
      <pc:sldChg chg="modAnim">
        <pc:chgData name="Said Nabi Lecturer FCSE" userId="22162f9c-d122-430c-b6e9-ac8024b7b6c6" providerId="ADAL" clId="{4D02BC02-CA40-0145-8FAF-6BE3E7D9936D}" dt="2025-09-18T03:43:58.719" v="29"/>
        <pc:sldMkLst>
          <pc:docMk/>
          <pc:sldMk cId="2951669984" sldId="1149"/>
        </pc:sldMkLst>
      </pc:sldChg>
      <pc:sldChg chg="delSp modSp mod delAnim modAnim">
        <pc:chgData name="Said Nabi Lecturer FCSE" userId="22162f9c-d122-430c-b6e9-ac8024b7b6c6" providerId="ADAL" clId="{4D02BC02-CA40-0145-8FAF-6BE3E7D9936D}" dt="2025-09-18T04:22:50.146" v="102" actId="14100"/>
        <pc:sldMkLst>
          <pc:docMk/>
          <pc:sldMk cId="2984414478" sldId="1150"/>
        </pc:sldMkLst>
        <pc:spChg chg="mod">
          <ac:chgData name="Said Nabi Lecturer FCSE" userId="22162f9c-d122-430c-b6e9-ac8024b7b6c6" providerId="ADAL" clId="{4D02BC02-CA40-0145-8FAF-6BE3E7D9936D}" dt="2025-09-18T04:19:47.218" v="55" actId="1076"/>
          <ac:spMkLst>
            <pc:docMk/>
            <pc:sldMk cId="2984414478" sldId="1150"/>
            <ac:spMk id="2" creationId="{F571617A-0C6F-9A1B-321A-87E1F44875F3}"/>
          </ac:spMkLst>
        </pc:spChg>
        <pc:spChg chg="mod">
          <ac:chgData name="Said Nabi Lecturer FCSE" userId="22162f9c-d122-430c-b6e9-ac8024b7b6c6" providerId="ADAL" clId="{4D02BC02-CA40-0145-8FAF-6BE3E7D9936D}" dt="2025-09-18T04:22:50.146" v="102" actId="14100"/>
          <ac:spMkLst>
            <pc:docMk/>
            <pc:sldMk cId="2984414478" sldId="1150"/>
            <ac:spMk id="8" creationId="{E27837F4-A3F4-060F-20A8-1E0604CA0C00}"/>
          </ac:spMkLst>
        </pc:spChg>
        <pc:picChg chg="del">
          <ac:chgData name="Said Nabi Lecturer FCSE" userId="22162f9c-d122-430c-b6e9-ac8024b7b6c6" providerId="ADAL" clId="{4D02BC02-CA40-0145-8FAF-6BE3E7D9936D}" dt="2025-09-18T04:19:53.772" v="60" actId="478"/>
          <ac:picMkLst>
            <pc:docMk/>
            <pc:sldMk cId="2984414478" sldId="1150"/>
            <ac:picMk id="6" creationId="{BEB6AD37-D40C-457B-599B-78AC55B28418}"/>
          </ac:picMkLst>
        </pc:picChg>
        <pc:picChg chg="del">
          <ac:chgData name="Said Nabi Lecturer FCSE" userId="22162f9c-d122-430c-b6e9-ac8024b7b6c6" providerId="ADAL" clId="{4D02BC02-CA40-0145-8FAF-6BE3E7D9936D}" dt="2025-09-18T04:19:55.238" v="61" actId="478"/>
          <ac:picMkLst>
            <pc:docMk/>
            <pc:sldMk cId="2984414478" sldId="1150"/>
            <ac:picMk id="10" creationId="{0E57A9E8-CC0B-7FD8-7AA8-898CBC0F3F6A}"/>
          </ac:picMkLst>
        </pc:picChg>
        <pc:picChg chg="del">
          <ac:chgData name="Said Nabi Lecturer FCSE" userId="22162f9c-d122-430c-b6e9-ac8024b7b6c6" providerId="ADAL" clId="{4D02BC02-CA40-0145-8FAF-6BE3E7D9936D}" dt="2025-09-18T04:19:52.778" v="59" actId="478"/>
          <ac:picMkLst>
            <pc:docMk/>
            <pc:sldMk cId="2984414478" sldId="1150"/>
            <ac:picMk id="12" creationId="{E7D340FE-B49E-4662-CDA3-67F17A7DA9E3}"/>
          </ac:picMkLst>
        </pc:picChg>
        <pc:picChg chg="del">
          <ac:chgData name="Said Nabi Lecturer FCSE" userId="22162f9c-d122-430c-b6e9-ac8024b7b6c6" providerId="ADAL" clId="{4D02BC02-CA40-0145-8FAF-6BE3E7D9936D}" dt="2025-09-18T04:19:43.107" v="54" actId="478"/>
          <ac:picMkLst>
            <pc:docMk/>
            <pc:sldMk cId="2984414478" sldId="1150"/>
            <ac:picMk id="14" creationId="{28CE8CFF-061F-2B64-FF87-8C9BAB354473}"/>
          </ac:picMkLst>
        </pc:picChg>
        <pc:picChg chg="del">
          <ac:chgData name="Said Nabi Lecturer FCSE" userId="22162f9c-d122-430c-b6e9-ac8024b7b6c6" providerId="ADAL" clId="{4D02BC02-CA40-0145-8FAF-6BE3E7D9936D}" dt="2025-09-18T04:19:49.840" v="57" actId="478"/>
          <ac:picMkLst>
            <pc:docMk/>
            <pc:sldMk cId="2984414478" sldId="1150"/>
            <ac:picMk id="16" creationId="{72897CF8-D718-0C66-77F0-8FA2C25C268D}"/>
          </ac:picMkLst>
        </pc:picChg>
        <pc:picChg chg="del">
          <ac:chgData name="Said Nabi Lecturer FCSE" userId="22162f9c-d122-430c-b6e9-ac8024b7b6c6" providerId="ADAL" clId="{4D02BC02-CA40-0145-8FAF-6BE3E7D9936D}" dt="2025-09-18T04:19:48.775" v="56" actId="478"/>
          <ac:picMkLst>
            <pc:docMk/>
            <pc:sldMk cId="2984414478" sldId="1150"/>
            <ac:picMk id="18" creationId="{29C8F95A-D576-D9B7-DC57-01E4B27D9710}"/>
          </ac:picMkLst>
        </pc:picChg>
        <pc:picChg chg="del">
          <ac:chgData name="Said Nabi Lecturer FCSE" userId="22162f9c-d122-430c-b6e9-ac8024b7b6c6" providerId="ADAL" clId="{4D02BC02-CA40-0145-8FAF-6BE3E7D9936D}" dt="2025-09-18T04:19:50.989" v="58" actId="478"/>
          <ac:picMkLst>
            <pc:docMk/>
            <pc:sldMk cId="2984414478" sldId="1150"/>
            <ac:picMk id="20" creationId="{B34188F8-7066-E3FB-4AB5-3778CDB87690}"/>
          </ac:picMkLst>
        </pc:picChg>
      </pc:sldChg>
      <pc:sldChg chg="modSp add mod modAnim">
        <pc:chgData name="Said Nabi Lecturer FCSE" userId="22162f9c-d122-430c-b6e9-ac8024b7b6c6" providerId="ADAL" clId="{4D02BC02-CA40-0145-8FAF-6BE3E7D9936D}" dt="2025-09-18T04:28:48.010" v="199" actId="207"/>
        <pc:sldMkLst>
          <pc:docMk/>
          <pc:sldMk cId="1774331541" sldId="1151"/>
        </pc:sldMkLst>
        <pc:spChg chg="mod">
          <ac:chgData name="Said Nabi Lecturer FCSE" userId="22162f9c-d122-430c-b6e9-ac8024b7b6c6" providerId="ADAL" clId="{4D02BC02-CA40-0145-8FAF-6BE3E7D9936D}" dt="2025-09-18T04:23:34.286" v="142" actId="20577"/>
          <ac:spMkLst>
            <pc:docMk/>
            <pc:sldMk cId="1774331541" sldId="1151"/>
            <ac:spMk id="2" creationId="{E16BCD90-3EA9-A226-A089-B4BA419D698B}"/>
          </ac:spMkLst>
        </pc:spChg>
        <pc:spChg chg="mod">
          <ac:chgData name="Said Nabi Lecturer FCSE" userId="22162f9c-d122-430c-b6e9-ac8024b7b6c6" providerId="ADAL" clId="{4D02BC02-CA40-0145-8FAF-6BE3E7D9936D}" dt="2025-09-18T04:28:48.010" v="199" actId="207"/>
          <ac:spMkLst>
            <pc:docMk/>
            <pc:sldMk cId="1774331541" sldId="1151"/>
            <ac:spMk id="8" creationId="{8FCC6AF2-1AF2-2D87-CA0F-2B188E47FBD4}"/>
          </ac:spMkLst>
        </pc:spChg>
      </pc:sldChg>
      <pc:sldChg chg="modSp add mod">
        <pc:chgData name="Said Nabi Lecturer FCSE" userId="22162f9c-d122-430c-b6e9-ac8024b7b6c6" providerId="ADAL" clId="{4D02BC02-CA40-0145-8FAF-6BE3E7D9936D}" dt="2025-09-18T04:34:04.769" v="257" actId="15"/>
        <pc:sldMkLst>
          <pc:docMk/>
          <pc:sldMk cId="1409692786" sldId="1152"/>
        </pc:sldMkLst>
        <pc:spChg chg="mod">
          <ac:chgData name="Said Nabi Lecturer FCSE" userId="22162f9c-d122-430c-b6e9-ac8024b7b6c6" providerId="ADAL" clId="{4D02BC02-CA40-0145-8FAF-6BE3E7D9936D}" dt="2025-09-18T04:29:22.155" v="223" actId="20577"/>
          <ac:spMkLst>
            <pc:docMk/>
            <pc:sldMk cId="1409692786" sldId="1152"/>
            <ac:spMk id="2" creationId="{546E5697-8CB3-6841-60F7-4C5D99518F3D}"/>
          </ac:spMkLst>
        </pc:spChg>
        <pc:spChg chg="mod">
          <ac:chgData name="Said Nabi Lecturer FCSE" userId="22162f9c-d122-430c-b6e9-ac8024b7b6c6" providerId="ADAL" clId="{4D02BC02-CA40-0145-8FAF-6BE3E7D9936D}" dt="2025-09-18T04:34:04.769" v="257" actId="15"/>
          <ac:spMkLst>
            <pc:docMk/>
            <pc:sldMk cId="1409692786" sldId="1152"/>
            <ac:spMk id="8" creationId="{55083F66-8BE7-D790-CB60-11877A76C3F0}"/>
          </ac:spMkLst>
        </pc:spChg>
      </pc:sldChg>
      <pc:sldChg chg="delSp modSp new mod">
        <pc:chgData name="Said Nabi Lecturer FCSE" userId="22162f9c-d122-430c-b6e9-ac8024b7b6c6" providerId="ADAL" clId="{4D02BC02-CA40-0145-8FAF-6BE3E7D9936D}" dt="2025-09-18T06:09:33.716" v="275" actId="1076"/>
        <pc:sldMkLst>
          <pc:docMk/>
          <pc:sldMk cId="1046561435" sldId="1153"/>
        </pc:sldMkLst>
        <pc:spChg chg="del">
          <ac:chgData name="Said Nabi Lecturer FCSE" userId="22162f9c-d122-430c-b6e9-ac8024b7b6c6" providerId="ADAL" clId="{4D02BC02-CA40-0145-8FAF-6BE3E7D9936D}" dt="2025-09-18T06:07:01.679" v="259" actId="478"/>
          <ac:spMkLst>
            <pc:docMk/>
            <pc:sldMk cId="1046561435" sldId="1153"/>
            <ac:spMk id="2" creationId="{F08B21EB-8D57-23F4-19A3-6A1D257195A9}"/>
          </ac:spMkLst>
        </pc:spChg>
        <pc:spChg chg="mod">
          <ac:chgData name="Said Nabi Lecturer FCSE" userId="22162f9c-d122-430c-b6e9-ac8024b7b6c6" providerId="ADAL" clId="{4D02BC02-CA40-0145-8FAF-6BE3E7D9936D}" dt="2025-09-18T06:09:33.716" v="275" actId="1076"/>
          <ac:spMkLst>
            <pc:docMk/>
            <pc:sldMk cId="1046561435" sldId="1153"/>
            <ac:spMk id="3" creationId="{E2D0B300-D277-8B78-8B53-2B952646F79F}"/>
          </ac:spMkLst>
        </pc:spChg>
      </pc:sldChg>
    </pc:docChg>
  </pc:docChgLst>
  <pc:docChgLst>
    <pc:chgData name="Said Nabi Lecturer FCSE" userId="22162f9c-d122-430c-b6e9-ac8024b7b6c6" providerId="ADAL" clId="{9D932A2B-8937-0E46-8EEC-AF8F40809BC3}"/>
    <pc:docChg chg="undo custSel addSld delSld modSld sldOrd">
      <pc:chgData name="Said Nabi Lecturer FCSE" userId="22162f9c-d122-430c-b6e9-ac8024b7b6c6" providerId="ADAL" clId="{9D932A2B-8937-0E46-8EEC-AF8F40809BC3}" dt="2025-09-01T05:25:54.924" v="3753" actId="20577"/>
      <pc:docMkLst>
        <pc:docMk/>
      </pc:docMkLst>
      <pc:sldChg chg="delSp modSp add mod setBg">
        <pc:chgData name="Said Nabi Lecturer FCSE" userId="22162f9c-d122-430c-b6e9-ac8024b7b6c6" providerId="ADAL" clId="{9D932A2B-8937-0E46-8EEC-AF8F40809BC3}" dt="2025-08-15T06:28:58.397" v="1334" actId="1076"/>
        <pc:sldMkLst>
          <pc:docMk/>
          <pc:sldMk cId="0" sldId="256"/>
        </pc:sldMkLst>
      </pc:sldChg>
      <pc:sldChg chg="del">
        <pc:chgData name="Said Nabi Lecturer FCSE" userId="22162f9c-d122-430c-b6e9-ac8024b7b6c6" providerId="ADAL" clId="{9D932A2B-8937-0E46-8EEC-AF8F40809BC3}" dt="2025-08-06T06:00:52.921" v="5" actId="2696"/>
        <pc:sldMkLst>
          <pc:docMk/>
          <pc:sldMk cId="2159181478" sldId="256"/>
        </pc:sldMkLst>
      </pc:sldChg>
      <pc:sldChg chg="modSp add mod setBg">
        <pc:chgData name="Said Nabi Lecturer FCSE" userId="22162f9c-d122-430c-b6e9-ac8024b7b6c6" providerId="ADAL" clId="{9D932A2B-8937-0E46-8EEC-AF8F40809BC3}" dt="2025-08-15T06:06:19.336" v="1177" actId="1038"/>
        <pc:sldMkLst>
          <pc:docMk/>
          <pc:sldMk cId="0" sldId="257"/>
        </pc:sldMkLst>
      </pc:sldChg>
      <pc:sldChg chg="modSp add mod setBg">
        <pc:chgData name="Said Nabi Lecturer FCSE" userId="22162f9c-d122-430c-b6e9-ac8024b7b6c6" providerId="ADAL" clId="{9D932A2B-8937-0E46-8EEC-AF8F40809BC3}" dt="2025-08-15T06:06:40.408" v="1188" actId="1037"/>
        <pc:sldMkLst>
          <pc:docMk/>
          <pc:sldMk cId="0" sldId="258"/>
        </pc:sldMkLst>
      </pc:sldChg>
      <pc:sldChg chg="delSp modSp add mod">
        <pc:chgData name="Said Nabi Lecturer FCSE" userId="22162f9c-d122-430c-b6e9-ac8024b7b6c6" providerId="ADAL" clId="{9D932A2B-8937-0E46-8EEC-AF8F40809BC3}" dt="2025-08-31T02:55:56.855" v="2555" actId="14100"/>
        <pc:sldMkLst>
          <pc:docMk/>
          <pc:sldMk cId="4168114847" sldId="259"/>
        </pc:sldMkLst>
      </pc:sldChg>
      <pc:sldChg chg="addSp delSp modSp add mod ord setBg">
        <pc:chgData name="Said Nabi Lecturer FCSE" userId="22162f9c-d122-430c-b6e9-ac8024b7b6c6" providerId="ADAL" clId="{9D932A2B-8937-0E46-8EEC-AF8F40809BC3}" dt="2025-08-15T05:54:46.775" v="1152" actId="20578"/>
        <pc:sldMkLst>
          <pc:docMk/>
          <pc:sldMk cId="0" sldId="260"/>
        </pc:sldMkLst>
      </pc:sldChg>
      <pc:sldChg chg="add del">
        <pc:chgData name="Said Nabi Lecturer FCSE" userId="22162f9c-d122-430c-b6e9-ac8024b7b6c6" providerId="ADAL" clId="{9D932A2B-8937-0E46-8EEC-AF8F40809BC3}" dt="2025-08-06T06:00:48.768" v="4" actId="2696"/>
        <pc:sldMkLst>
          <pc:docMk/>
          <pc:sldMk cId="301955644" sldId="260"/>
        </pc:sldMkLst>
      </pc:sldChg>
      <pc:sldChg chg="add setBg">
        <pc:chgData name="Said Nabi Lecturer FCSE" userId="22162f9c-d122-430c-b6e9-ac8024b7b6c6" providerId="ADAL" clId="{9D932A2B-8937-0E46-8EEC-AF8F40809BC3}" dt="2025-08-15T05:50:48.650" v="1048"/>
        <pc:sldMkLst>
          <pc:docMk/>
          <pc:sldMk cId="0" sldId="261"/>
        </pc:sldMkLst>
      </pc:sldChg>
      <pc:sldChg chg="add setBg">
        <pc:chgData name="Said Nabi Lecturer FCSE" userId="22162f9c-d122-430c-b6e9-ac8024b7b6c6" providerId="ADAL" clId="{9D932A2B-8937-0E46-8EEC-AF8F40809BC3}" dt="2025-08-15T05:50:48.650" v="1048"/>
        <pc:sldMkLst>
          <pc:docMk/>
          <pc:sldMk cId="0" sldId="262"/>
        </pc:sldMkLst>
      </pc:sldChg>
      <pc:sldChg chg="add setBg">
        <pc:chgData name="Said Nabi Lecturer FCSE" userId="22162f9c-d122-430c-b6e9-ac8024b7b6c6" providerId="ADAL" clId="{9D932A2B-8937-0E46-8EEC-AF8F40809BC3}" dt="2025-08-15T05:50:48.650" v="1048"/>
        <pc:sldMkLst>
          <pc:docMk/>
          <pc:sldMk cId="0" sldId="263"/>
        </pc:sldMkLst>
      </pc:sldChg>
      <pc:sldChg chg="add setBg">
        <pc:chgData name="Said Nabi Lecturer FCSE" userId="22162f9c-d122-430c-b6e9-ac8024b7b6c6" providerId="ADAL" clId="{9D932A2B-8937-0E46-8EEC-AF8F40809BC3}" dt="2025-08-15T05:50:48.650" v="1048"/>
        <pc:sldMkLst>
          <pc:docMk/>
          <pc:sldMk cId="0" sldId="264"/>
        </pc:sldMkLst>
      </pc:sldChg>
      <pc:sldChg chg="add setBg">
        <pc:chgData name="Said Nabi Lecturer FCSE" userId="22162f9c-d122-430c-b6e9-ac8024b7b6c6" providerId="ADAL" clId="{9D932A2B-8937-0E46-8EEC-AF8F40809BC3}" dt="2025-08-15T05:50:48.650" v="1048"/>
        <pc:sldMkLst>
          <pc:docMk/>
          <pc:sldMk cId="0" sldId="265"/>
        </pc:sldMkLst>
      </pc:sldChg>
      <pc:sldChg chg="delSp modSp add mod setBg">
        <pc:chgData name="Said Nabi Lecturer FCSE" userId="22162f9c-d122-430c-b6e9-ac8024b7b6c6" providerId="ADAL" clId="{9D932A2B-8937-0E46-8EEC-AF8F40809BC3}" dt="2025-08-15T07:37:36.307" v="1678" actId="478"/>
        <pc:sldMkLst>
          <pc:docMk/>
          <pc:sldMk cId="0" sldId="266"/>
        </pc:sldMkLst>
      </pc:sldChg>
      <pc:sldChg chg="add setBg">
        <pc:chgData name="Said Nabi Lecturer FCSE" userId="22162f9c-d122-430c-b6e9-ac8024b7b6c6" providerId="ADAL" clId="{9D932A2B-8937-0E46-8EEC-AF8F40809BC3}" dt="2025-08-15T05:50:48.650" v="1048"/>
        <pc:sldMkLst>
          <pc:docMk/>
          <pc:sldMk cId="0" sldId="267"/>
        </pc:sldMkLst>
      </pc:sldChg>
      <pc:sldChg chg="modSp add mod setBg">
        <pc:chgData name="Said Nabi Lecturer FCSE" userId="22162f9c-d122-430c-b6e9-ac8024b7b6c6" providerId="ADAL" clId="{9D932A2B-8937-0E46-8EEC-AF8F40809BC3}" dt="2025-08-15T06:19:14.360" v="1248" actId="1037"/>
        <pc:sldMkLst>
          <pc:docMk/>
          <pc:sldMk cId="0" sldId="268"/>
        </pc:sldMkLst>
      </pc:sldChg>
      <pc:sldChg chg="modSp add mod setBg">
        <pc:chgData name="Said Nabi Lecturer FCSE" userId="22162f9c-d122-430c-b6e9-ac8024b7b6c6" providerId="ADAL" clId="{9D932A2B-8937-0E46-8EEC-AF8F40809BC3}" dt="2025-08-15T06:19:44.424" v="1250" actId="1076"/>
        <pc:sldMkLst>
          <pc:docMk/>
          <pc:sldMk cId="0" sldId="269"/>
        </pc:sldMkLst>
      </pc:sldChg>
      <pc:sldChg chg="modSp add mod setBg">
        <pc:chgData name="Said Nabi Lecturer FCSE" userId="22162f9c-d122-430c-b6e9-ac8024b7b6c6" providerId="ADAL" clId="{9D932A2B-8937-0E46-8EEC-AF8F40809BC3}" dt="2025-08-15T06:20:01.639" v="1251" actId="1076"/>
        <pc:sldMkLst>
          <pc:docMk/>
          <pc:sldMk cId="0" sldId="270"/>
        </pc:sldMkLst>
      </pc:sldChg>
      <pc:sldChg chg="modSp add mod setBg">
        <pc:chgData name="Said Nabi Lecturer FCSE" userId="22162f9c-d122-430c-b6e9-ac8024b7b6c6" providerId="ADAL" clId="{9D932A2B-8937-0E46-8EEC-AF8F40809BC3}" dt="2025-08-15T06:20:12.437" v="1263" actId="1037"/>
        <pc:sldMkLst>
          <pc:docMk/>
          <pc:sldMk cId="0" sldId="271"/>
        </pc:sldMkLst>
      </pc:sldChg>
      <pc:sldChg chg="addSp delSp modSp add mod setBg">
        <pc:chgData name="Said Nabi Lecturer FCSE" userId="22162f9c-d122-430c-b6e9-ac8024b7b6c6" providerId="ADAL" clId="{9D932A2B-8937-0E46-8EEC-AF8F40809BC3}" dt="2025-08-15T06:25:31.598" v="1269" actId="1076"/>
        <pc:sldMkLst>
          <pc:docMk/>
          <pc:sldMk cId="0" sldId="272"/>
        </pc:sldMkLst>
      </pc:sldChg>
      <pc:sldChg chg="modSp add mod setBg">
        <pc:chgData name="Said Nabi Lecturer FCSE" userId="22162f9c-d122-430c-b6e9-ac8024b7b6c6" providerId="ADAL" clId="{9D932A2B-8937-0E46-8EEC-AF8F40809BC3}" dt="2025-08-15T06:26:12.266" v="1273" actId="1076"/>
        <pc:sldMkLst>
          <pc:docMk/>
          <pc:sldMk cId="0" sldId="273"/>
        </pc:sldMkLst>
      </pc:sldChg>
      <pc:sldChg chg="addSp delSp modSp add mod setBg">
        <pc:chgData name="Said Nabi Lecturer FCSE" userId="22162f9c-d122-430c-b6e9-ac8024b7b6c6" providerId="ADAL" clId="{9D932A2B-8937-0E46-8EEC-AF8F40809BC3}" dt="2025-08-15T06:26:57.765" v="1289"/>
        <pc:sldMkLst>
          <pc:docMk/>
          <pc:sldMk cId="0" sldId="274"/>
        </pc:sldMkLst>
      </pc:sldChg>
      <pc:sldChg chg="add setBg">
        <pc:chgData name="Said Nabi Lecturer FCSE" userId="22162f9c-d122-430c-b6e9-ac8024b7b6c6" providerId="ADAL" clId="{9D932A2B-8937-0E46-8EEC-AF8F40809BC3}" dt="2025-08-15T06:05:54.231" v="1153"/>
        <pc:sldMkLst>
          <pc:docMk/>
          <pc:sldMk cId="0" sldId="275"/>
        </pc:sldMkLst>
      </pc:sldChg>
      <pc:sldChg chg="modSp add mod setBg">
        <pc:chgData name="Said Nabi Lecturer FCSE" userId="22162f9c-d122-430c-b6e9-ac8024b7b6c6" providerId="ADAL" clId="{9D932A2B-8937-0E46-8EEC-AF8F40809BC3}" dt="2025-08-15T06:27:25.148" v="1296" actId="1076"/>
        <pc:sldMkLst>
          <pc:docMk/>
          <pc:sldMk cId="0" sldId="276"/>
        </pc:sldMkLst>
      </pc:sldChg>
      <pc:sldChg chg="modSp add mod setBg">
        <pc:chgData name="Said Nabi Lecturer FCSE" userId="22162f9c-d122-430c-b6e9-ac8024b7b6c6" providerId="ADAL" clId="{9D932A2B-8937-0E46-8EEC-AF8F40809BC3}" dt="2025-08-15T06:27:36.284" v="1309" actId="1037"/>
        <pc:sldMkLst>
          <pc:docMk/>
          <pc:sldMk cId="0" sldId="277"/>
        </pc:sldMkLst>
      </pc:sldChg>
      <pc:sldChg chg="modSp add mod setBg">
        <pc:chgData name="Said Nabi Lecturer FCSE" userId="22162f9c-d122-430c-b6e9-ac8024b7b6c6" providerId="ADAL" clId="{9D932A2B-8937-0E46-8EEC-AF8F40809BC3}" dt="2025-08-15T06:27:51.432" v="1311" actId="1076"/>
        <pc:sldMkLst>
          <pc:docMk/>
          <pc:sldMk cId="0" sldId="278"/>
        </pc:sldMkLst>
      </pc:sldChg>
      <pc:sldChg chg="addSp delSp modSp add mod setBg">
        <pc:chgData name="Said Nabi Lecturer FCSE" userId="22162f9c-d122-430c-b6e9-ac8024b7b6c6" providerId="ADAL" clId="{9D932A2B-8937-0E46-8EEC-AF8F40809BC3}" dt="2025-08-15T06:40:22.853" v="1336" actId="22"/>
        <pc:sldMkLst>
          <pc:docMk/>
          <pc:sldMk cId="0" sldId="279"/>
        </pc:sldMkLst>
      </pc:sldChg>
      <pc:sldChg chg="add del setBg">
        <pc:chgData name="Said Nabi Lecturer FCSE" userId="22162f9c-d122-430c-b6e9-ac8024b7b6c6" providerId="ADAL" clId="{9D932A2B-8937-0E46-8EEC-AF8F40809BC3}" dt="2025-08-15T07:49:44.871" v="1682"/>
        <pc:sldMkLst>
          <pc:docMk/>
          <pc:sldMk cId="0" sldId="280"/>
        </pc:sldMkLst>
      </pc:sldChg>
      <pc:sldChg chg="add setBg">
        <pc:chgData name="Said Nabi Lecturer FCSE" userId="22162f9c-d122-430c-b6e9-ac8024b7b6c6" providerId="ADAL" clId="{9D932A2B-8937-0E46-8EEC-AF8F40809BC3}" dt="2025-08-15T07:49:44.871" v="1682"/>
        <pc:sldMkLst>
          <pc:docMk/>
          <pc:sldMk cId="0" sldId="281"/>
        </pc:sldMkLst>
      </pc:sldChg>
      <pc:sldChg chg="add setBg">
        <pc:chgData name="Said Nabi Lecturer FCSE" userId="22162f9c-d122-430c-b6e9-ac8024b7b6c6" providerId="ADAL" clId="{9D932A2B-8937-0E46-8EEC-AF8F40809BC3}" dt="2025-08-15T07:49:44.871" v="1682"/>
        <pc:sldMkLst>
          <pc:docMk/>
          <pc:sldMk cId="0" sldId="282"/>
        </pc:sldMkLst>
      </pc:sldChg>
      <pc:sldChg chg="add setBg">
        <pc:chgData name="Said Nabi Lecturer FCSE" userId="22162f9c-d122-430c-b6e9-ac8024b7b6c6" providerId="ADAL" clId="{9D932A2B-8937-0E46-8EEC-AF8F40809BC3}" dt="2025-08-15T07:49:44.871" v="1682"/>
        <pc:sldMkLst>
          <pc:docMk/>
          <pc:sldMk cId="0" sldId="283"/>
        </pc:sldMkLst>
      </pc:sldChg>
      <pc:sldChg chg="add setBg">
        <pc:chgData name="Said Nabi Lecturer FCSE" userId="22162f9c-d122-430c-b6e9-ac8024b7b6c6" providerId="ADAL" clId="{9D932A2B-8937-0E46-8EEC-AF8F40809BC3}" dt="2025-08-15T07:49:44.871" v="1682"/>
        <pc:sldMkLst>
          <pc:docMk/>
          <pc:sldMk cId="0" sldId="284"/>
        </pc:sldMkLst>
      </pc:sldChg>
      <pc:sldChg chg="add del setBg">
        <pc:chgData name="Said Nabi Lecturer FCSE" userId="22162f9c-d122-430c-b6e9-ac8024b7b6c6" providerId="ADAL" clId="{9D932A2B-8937-0E46-8EEC-AF8F40809BC3}" dt="2025-08-15T07:54:30.337" v="1725" actId="2696"/>
        <pc:sldMkLst>
          <pc:docMk/>
          <pc:sldMk cId="0" sldId="285"/>
        </pc:sldMkLst>
      </pc:sldChg>
      <pc:sldChg chg="modSp ord">
        <pc:chgData name="Said Nabi Lecturer FCSE" userId="22162f9c-d122-430c-b6e9-ac8024b7b6c6" providerId="ADAL" clId="{9D932A2B-8937-0E46-8EEC-AF8F40809BC3}" dt="2025-08-11T07:31:47.021" v="311" actId="20578"/>
        <pc:sldMkLst>
          <pc:docMk/>
          <pc:sldMk cId="2858188275" sldId="328"/>
        </pc:sldMkLst>
      </pc:sldChg>
      <pc:sldChg chg="addSp delSp modSp mod ord modAnim modNotesTx">
        <pc:chgData name="Said Nabi Lecturer FCSE" userId="22162f9c-d122-430c-b6e9-ac8024b7b6c6" providerId="ADAL" clId="{9D932A2B-8937-0E46-8EEC-AF8F40809BC3}" dt="2025-08-07T11:09:02.362" v="295" actId="20577"/>
        <pc:sldMkLst>
          <pc:docMk/>
          <pc:sldMk cId="3509597669" sldId="330"/>
        </pc:sldMkLst>
      </pc:sldChg>
      <pc:sldChg chg="modSp add mod">
        <pc:chgData name="Said Nabi Lecturer FCSE" userId="22162f9c-d122-430c-b6e9-ac8024b7b6c6" providerId="ADAL" clId="{9D932A2B-8937-0E46-8EEC-AF8F40809BC3}" dt="2025-08-15T07:01:56.543" v="1509" actId="1076"/>
        <pc:sldMkLst>
          <pc:docMk/>
          <pc:sldMk cId="1981606100" sldId="332"/>
        </pc:sldMkLst>
      </pc:sldChg>
      <pc:sldChg chg="del">
        <pc:chgData name="Said Nabi Lecturer FCSE" userId="22162f9c-d122-430c-b6e9-ac8024b7b6c6" providerId="ADAL" clId="{9D932A2B-8937-0E46-8EEC-AF8F40809BC3}" dt="2025-08-15T06:59:30.012" v="1475" actId="2696"/>
        <pc:sldMkLst>
          <pc:docMk/>
          <pc:sldMk cId="2250625989" sldId="332"/>
        </pc:sldMkLst>
      </pc:sldChg>
      <pc:sldChg chg="del">
        <pc:chgData name="Said Nabi Lecturer FCSE" userId="22162f9c-d122-430c-b6e9-ac8024b7b6c6" providerId="ADAL" clId="{9D932A2B-8937-0E46-8EEC-AF8F40809BC3}" dt="2025-08-15T06:57:00.342" v="1467" actId="2696"/>
        <pc:sldMkLst>
          <pc:docMk/>
          <pc:sldMk cId="1399422341" sldId="335"/>
        </pc:sldMkLst>
      </pc:sldChg>
      <pc:sldChg chg="modSp add mod">
        <pc:chgData name="Said Nabi Lecturer FCSE" userId="22162f9c-d122-430c-b6e9-ac8024b7b6c6" providerId="ADAL" clId="{9D932A2B-8937-0E46-8EEC-AF8F40809BC3}" dt="2025-08-15T06:57:41.078" v="1470" actId="108"/>
        <pc:sldMkLst>
          <pc:docMk/>
          <pc:sldMk cId="2105313990" sldId="335"/>
        </pc:sldMkLst>
      </pc:sldChg>
      <pc:sldChg chg="addSp mod">
        <pc:chgData name="Said Nabi Lecturer FCSE" userId="22162f9c-d122-430c-b6e9-ac8024b7b6c6" providerId="ADAL" clId="{9D932A2B-8937-0E46-8EEC-AF8F40809BC3}" dt="2025-08-07T10:42:52.328" v="181" actId="22"/>
        <pc:sldMkLst>
          <pc:docMk/>
          <pc:sldMk cId="3278994052" sldId="354"/>
        </pc:sldMkLst>
      </pc:sldChg>
      <pc:sldChg chg="addSp delSp modSp mod delAnim modAnim">
        <pc:chgData name="Said Nabi Lecturer FCSE" userId="22162f9c-d122-430c-b6e9-ac8024b7b6c6" providerId="ADAL" clId="{9D932A2B-8937-0E46-8EEC-AF8F40809BC3}" dt="2025-08-14T07:31:52.519" v="878" actId="1038"/>
        <pc:sldMkLst>
          <pc:docMk/>
          <pc:sldMk cId="2157595783" sldId="357"/>
        </pc:sldMkLst>
      </pc:sldChg>
      <pc:sldChg chg="addSp delSp modSp mod">
        <pc:chgData name="Said Nabi Lecturer FCSE" userId="22162f9c-d122-430c-b6e9-ac8024b7b6c6" providerId="ADAL" clId="{9D932A2B-8937-0E46-8EEC-AF8F40809BC3}" dt="2025-08-07T10:36:04.067" v="180" actId="22"/>
        <pc:sldMkLst>
          <pc:docMk/>
          <pc:sldMk cId="2592197823" sldId="381"/>
        </pc:sldMkLst>
      </pc:sldChg>
      <pc:sldChg chg="add">
        <pc:chgData name="Said Nabi Lecturer FCSE" userId="22162f9c-d122-430c-b6e9-ac8024b7b6c6" providerId="ADAL" clId="{9D932A2B-8937-0E46-8EEC-AF8F40809BC3}" dt="2025-08-06T06:00:45.899" v="0"/>
        <pc:sldMkLst>
          <pc:docMk/>
          <pc:sldMk cId="1696953445" sldId="384"/>
        </pc:sldMkLst>
      </pc:sldChg>
      <pc:sldChg chg="delSp modSp add mod">
        <pc:chgData name="Said Nabi Lecturer FCSE" userId="22162f9c-d122-430c-b6e9-ac8024b7b6c6" providerId="ADAL" clId="{9D932A2B-8937-0E46-8EEC-AF8F40809BC3}" dt="2025-08-31T02:14:36.141" v="2105" actId="14100"/>
        <pc:sldMkLst>
          <pc:docMk/>
          <pc:sldMk cId="939810064" sldId="626"/>
        </pc:sldMkLst>
      </pc:sldChg>
      <pc:sldChg chg="add">
        <pc:chgData name="Said Nabi Lecturer FCSE" userId="22162f9c-d122-430c-b6e9-ac8024b7b6c6" providerId="ADAL" clId="{9D932A2B-8937-0E46-8EEC-AF8F40809BC3}" dt="2025-08-06T06:00:45.899" v="0"/>
        <pc:sldMkLst>
          <pc:docMk/>
          <pc:sldMk cId="2355735629" sldId="666"/>
        </pc:sldMkLst>
      </pc:sldChg>
      <pc:sldChg chg="add">
        <pc:chgData name="Said Nabi Lecturer FCSE" userId="22162f9c-d122-430c-b6e9-ac8024b7b6c6" providerId="ADAL" clId="{9D932A2B-8937-0E46-8EEC-AF8F40809BC3}" dt="2025-08-06T06:00:45.899" v="0"/>
        <pc:sldMkLst>
          <pc:docMk/>
          <pc:sldMk cId="1789326904" sldId="667"/>
        </pc:sldMkLst>
      </pc:sldChg>
      <pc:sldChg chg="add">
        <pc:chgData name="Said Nabi Lecturer FCSE" userId="22162f9c-d122-430c-b6e9-ac8024b7b6c6" providerId="ADAL" clId="{9D932A2B-8937-0E46-8EEC-AF8F40809BC3}" dt="2025-08-06T06:00:45.899" v="0"/>
        <pc:sldMkLst>
          <pc:docMk/>
          <pc:sldMk cId="629364961" sldId="668"/>
        </pc:sldMkLst>
      </pc:sldChg>
      <pc:sldChg chg="modSp add mod">
        <pc:chgData name="Said Nabi Lecturer FCSE" userId="22162f9c-d122-430c-b6e9-ac8024b7b6c6" providerId="ADAL" clId="{9D932A2B-8937-0E46-8EEC-AF8F40809BC3}" dt="2025-08-07T09:44:36.031" v="167" actId="108"/>
        <pc:sldMkLst>
          <pc:docMk/>
          <pc:sldMk cId="387587967" sldId="669"/>
        </pc:sldMkLst>
      </pc:sldChg>
      <pc:sldChg chg="addSp modSp add mod">
        <pc:chgData name="Said Nabi Lecturer FCSE" userId="22162f9c-d122-430c-b6e9-ac8024b7b6c6" providerId="ADAL" clId="{9D932A2B-8937-0E46-8EEC-AF8F40809BC3}" dt="2025-08-30T16:38:54.598" v="2099" actId="14100"/>
        <pc:sldMkLst>
          <pc:docMk/>
          <pc:sldMk cId="2973170561" sldId="678"/>
        </pc:sldMkLst>
      </pc:sldChg>
      <pc:sldChg chg="modSp add mod">
        <pc:chgData name="Said Nabi Lecturer FCSE" userId="22162f9c-d122-430c-b6e9-ac8024b7b6c6" providerId="ADAL" clId="{9D932A2B-8937-0E46-8EEC-AF8F40809BC3}" dt="2025-08-07T09:15:52.172" v="6" actId="207"/>
        <pc:sldMkLst>
          <pc:docMk/>
          <pc:sldMk cId="3174868455" sldId="679"/>
        </pc:sldMkLst>
      </pc:sldChg>
      <pc:sldChg chg="modSp add mod modNotesTx">
        <pc:chgData name="Said Nabi Lecturer FCSE" userId="22162f9c-d122-430c-b6e9-ac8024b7b6c6" providerId="ADAL" clId="{9D932A2B-8937-0E46-8EEC-AF8F40809BC3}" dt="2025-08-31T02:53:16.986" v="2552" actId="113"/>
        <pc:sldMkLst>
          <pc:docMk/>
          <pc:sldMk cId="4084291170" sldId="680"/>
        </pc:sldMkLst>
      </pc:sldChg>
      <pc:sldChg chg="delSp modSp add mod modNotesTx">
        <pc:chgData name="Said Nabi Lecturer FCSE" userId="22162f9c-d122-430c-b6e9-ac8024b7b6c6" providerId="ADAL" clId="{9D932A2B-8937-0E46-8EEC-AF8F40809BC3}" dt="2025-08-31T03:12:35.386" v="2808" actId="20577"/>
        <pc:sldMkLst>
          <pc:docMk/>
          <pc:sldMk cId="2648876072" sldId="800"/>
        </pc:sldMkLst>
      </pc:sldChg>
      <pc:sldChg chg="delSp modSp add mod modNotesTx">
        <pc:chgData name="Said Nabi Lecturer FCSE" userId="22162f9c-d122-430c-b6e9-ac8024b7b6c6" providerId="ADAL" clId="{9D932A2B-8937-0E46-8EEC-AF8F40809BC3}" dt="2025-09-01T05:19:26.297" v="3574" actId="313"/>
        <pc:sldMkLst>
          <pc:docMk/>
          <pc:sldMk cId="0" sldId="929"/>
        </pc:sldMkLst>
      </pc:sldChg>
      <pc:sldChg chg="delSp modSp add del mod">
        <pc:chgData name="Said Nabi Lecturer FCSE" userId="22162f9c-d122-430c-b6e9-ac8024b7b6c6" providerId="ADAL" clId="{9D932A2B-8937-0E46-8EEC-AF8F40809BC3}" dt="2025-08-17T05:22:54.695" v="1890" actId="2696"/>
        <pc:sldMkLst>
          <pc:docMk/>
          <pc:sldMk cId="719915192" sldId="930"/>
        </pc:sldMkLst>
      </pc:sldChg>
      <pc:sldChg chg="delSp modSp add del mod">
        <pc:chgData name="Said Nabi Lecturer FCSE" userId="22162f9c-d122-430c-b6e9-ac8024b7b6c6" providerId="ADAL" clId="{9D932A2B-8937-0E46-8EEC-AF8F40809BC3}" dt="2025-08-31T05:00:38.462" v="3187" actId="2696"/>
        <pc:sldMkLst>
          <pc:docMk/>
          <pc:sldMk cId="525288021" sldId="931"/>
        </pc:sldMkLst>
      </pc:sldChg>
      <pc:sldChg chg="delSp modSp add del mod">
        <pc:chgData name="Said Nabi Lecturer FCSE" userId="22162f9c-d122-430c-b6e9-ac8024b7b6c6" providerId="ADAL" clId="{9D932A2B-8937-0E46-8EEC-AF8F40809BC3}" dt="2025-08-17T05:51:51.392" v="1991" actId="2696"/>
        <pc:sldMkLst>
          <pc:docMk/>
          <pc:sldMk cId="3650180788" sldId="935"/>
        </pc:sldMkLst>
      </pc:sldChg>
      <pc:sldChg chg="delSp modSp add mod">
        <pc:chgData name="Said Nabi Lecturer FCSE" userId="22162f9c-d122-430c-b6e9-ac8024b7b6c6" providerId="ADAL" clId="{9D932A2B-8937-0E46-8EEC-AF8F40809BC3}" dt="2025-08-07T09:41:12.032" v="143" actId="108"/>
        <pc:sldMkLst>
          <pc:docMk/>
          <pc:sldMk cId="2318412716" sldId="936"/>
        </pc:sldMkLst>
      </pc:sldChg>
      <pc:sldChg chg="delSp modSp add mod">
        <pc:chgData name="Said Nabi Lecturer FCSE" userId="22162f9c-d122-430c-b6e9-ac8024b7b6c6" providerId="ADAL" clId="{9D932A2B-8937-0E46-8EEC-AF8F40809BC3}" dt="2025-08-07T09:40:49.341" v="141" actId="108"/>
        <pc:sldMkLst>
          <pc:docMk/>
          <pc:sldMk cId="388698950" sldId="937"/>
        </pc:sldMkLst>
      </pc:sldChg>
      <pc:sldChg chg="delSp modSp add del mod">
        <pc:chgData name="Said Nabi Lecturer FCSE" userId="22162f9c-d122-430c-b6e9-ac8024b7b6c6" providerId="ADAL" clId="{9D932A2B-8937-0E46-8EEC-AF8F40809BC3}" dt="2025-08-07T09:45:46.517" v="169" actId="2696"/>
        <pc:sldMkLst>
          <pc:docMk/>
          <pc:sldMk cId="89367128" sldId="969"/>
        </pc:sldMkLst>
      </pc:sldChg>
      <pc:sldChg chg="add ord">
        <pc:chgData name="Said Nabi Lecturer FCSE" userId="22162f9c-d122-430c-b6e9-ac8024b7b6c6" providerId="ADAL" clId="{9D932A2B-8937-0E46-8EEC-AF8F40809BC3}" dt="2025-08-07T09:47:32.896" v="174" actId="20578"/>
        <pc:sldMkLst>
          <pc:docMk/>
          <pc:sldMk cId="3453442248" sldId="969"/>
        </pc:sldMkLst>
      </pc:sldChg>
      <pc:sldChg chg="add del ord">
        <pc:chgData name="Said Nabi Lecturer FCSE" userId="22162f9c-d122-430c-b6e9-ac8024b7b6c6" providerId="ADAL" clId="{9D932A2B-8937-0E46-8EEC-AF8F40809BC3}" dt="2025-08-07T09:47:47.817" v="175" actId="2696"/>
        <pc:sldMkLst>
          <pc:docMk/>
          <pc:sldMk cId="3441885580" sldId="970"/>
        </pc:sldMkLst>
      </pc:sldChg>
      <pc:sldChg chg="delSp modSp add del mod">
        <pc:chgData name="Said Nabi Lecturer FCSE" userId="22162f9c-d122-430c-b6e9-ac8024b7b6c6" providerId="ADAL" clId="{9D932A2B-8937-0E46-8EEC-AF8F40809BC3}" dt="2025-08-07T09:45:46.517" v="169" actId="2696"/>
        <pc:sldMkLst>
          <pc:docMk/>
          <pc:sldMk cId="4276543058" sldId="970"/>
        </pc:sldMkLst>
      </pc:sldChg>
      <pc:sldChg chg="delSp modSp add mod modNotesTx">
        <pc:chgData name="Said Nabi Lecturer FCSE" userId="22162f9c-d122-430c-b6e9-ac8024b7b6c6" providerId="ADAL" clId="{9D932A2B-8937-0E46-8EEC-AF8F40809BC3}" dt="2025-08-31T04:02:20.250" v="3038" actId="20577"/>
        <pc:sldMkLst>
          <pc:docMk/>
          <pc:sldMk cId="2649218260" sldId="972"/>
        </pc:sldMkLst>
      </pc:sldChg>
      <pc:sldChg chg="delSp modSp add mod modNotesTx">
        <pc:chgData name="Said Nabi Lecturer FCSE" userId="22162f9c-d122-430c-b6e9-ac8024b7b6c6" providerId="ADAL" clId="{9D932A2B-8937-0E46-8EEC-AF8F40809BC3}" dt="2025-09-01T05:02:02.358" v="3351" actId="20577"/>
        <pc:sldMkLst>
          <pc:docMk/>
          <pc:sldMk cId="1385171943" sldId="973"/>
        </pc:sldMkLst>
      </pc:sldChg>
      <pc:sldChg chg="addSp delSp modSp add del mod">
        <pc:chgData name="Said Nabi Lecturer FCSE" userId="22162f9c-d122-430c-b6e9-ac8024b7b6c6" providerId="ADAL" clId="{9D932A2B-8937-0E46-8EEC-AF8F40809BC3}" dt="2025-08-07T09:45:37.711" v="168" actId="2696"/>
        <pc:sldMkLst>
          <pc:docMk/>
          <pc:sldMk cId="1003172424" sldId="975"/>
        </pc:sldMkLst>
      </pc:sldChg>
      <pc:sldChg chg="addSp delSp modSp add mod modClrScheme chgLayout">
        <pc:chgData name="Said Nabi Lecturer FCSE" userId="22162f9c-d122-430c-b6e9-ac8024b7b6c6" providerId="ADAL" clId="{9D932A2B-8937-0E46-8EEC-AF8F40809BC3}" dt="2025-08-17T05:34:13.238" v="1947" actId="1076"/>
        <pc:sldMkLst>
          <pc:docMk/>
          <pc:sldMk cId="1292967904" sldId="976"/>
        </pc:sldMkLst>
      </pc:sldChg>
      <pc:sldChg chg="delSp modSp add mod">
        <pc:chgData name="Said Nabi Lecturer FCSE" userId="22162f9c-d122-430c-b6e9-ac8024b7b6c6" providerId="ADAL" clId="{9D932A2B-8937-0E46-8EEC-AF8F40809BC3}" dt="2025-08-07T09:39:38.418" v="132" actId="108"/>
        <pc:sldMkLst>
          <pc:docMk/>
          <pc:sldMk cId="2010145230" sldId="979"/>
        </pc:sldMkLst>
      </pc:sldChg>
      <pc:sldChg chg="addSp delSp modSp add mod modClrScheme chgLayout">
        <pc:chgData name="Said Nabi Lecturer FCSE" userId="22162f9c-d122-430c-b6e9-ac8024b7b6c6" providerId="ADAL" clId="{9D932A2B-8937-0E46-8EEC-AF8F40809BC3}" dt="2025-08-17T05:37:18.406" v="1953" actId="26606"/>
        <pc:sldMkLst>
          <pc:docMk/>
          <pc:sldMk cId="2300965907" sldId="980"/>
        </pc:sldMkLst>
      </pc:sldChg>
      <pc:sldChg chg="addSp delSp modSp add mod">
        <pc:chgData name="Said Nabi Lecturer FCSE" userId="22162f9c-d122-430c-b6e9-ac8024b7b6c6" providerId="ADAL" clId="{9D932A2B-8937-0E46-8EEC-AF8F40809BC3}" dt="2025-08-17T05:36:25.976" v="1949" actId="26606"/>
        <pc:sldMkLst>
          <pc:docMk/>
          <pc:sldMk cId="4015368351" sldId="981"/>
        </pc:sldMkLst>
      </pc:sldChg>
      <pc:sldChg chg="addSp delSp modSp add mod">
        <pc:chgData name="Said Nabi Lecturer FCSE" userId="22162f9c-d122-430c-b6e9-ac8024b7b6c6" providerId="ADAL" clId="{9D932A2B-8937-0E46-8EEC-AF8F40809BC3}" dt="2025-08-17T05:40:09.761" v="1954" actId="26606"/>
        <pc:sldMkLst>
          <pc:docMk/>
          <pc:sldMk cId="592169009" sldId="982"/>
        </pc:sldMkLst>
      </pc:sldChg>
      <pc:sldChg chg="addSp delSp modSp add mod">
        <pc:chgData name="Said Nabi Lecturer FCSE" userId="22162f9c-d122-430c-b6e9-ac8024b7b6c6" providerId="ADAL" clId="{9D932A2B-8937-0E46-8EEC-AF8F40809BC3}" dt="2025-08-17T05:40:49.052" v="1955" actId="26606"/>
        <pc:sldMkLst>
          <pc:docMk/>
          <pc:sldMk cId="2895261731" sldId="983"/>
        </pc:sldMkLst>
      </pc:sldChg>
      <pc:sldChg chg="addSp delSp modSp add mod">
        <pc:chgData name="Said Nabi Lecturer FCSE" userId="22162f9c-d122-430c-b6e9-ac8024b7b6c6" providerId="ADAL" clId="{9D932A2B-8937-0E46-8EEC-AF8F40809BC3}" dt="2025-08-17T05:42:14.890" v="1963"/>
        <pc:sldMkLst>
          <pc:docMk/>
          <pc:sldMk cId="356664864" sldId="984"/>
        </pc:sldMkLst>
      </pc:sldChg>
      <pc:sldChg chg="addSp delSp modSp add mod modClrScheme chgLayout">
        <pc:chgData name="Said Nabi Lecturer FCSE" userId="22162f9c-d122-430c-b6e9-ac8024b7b6c6" providerId="ADAL" clId="{9D932A2B-8937-0E46-8EEC-AF8F40809BC3}" dt="2025-08-17T05:44:44.501" v="1971"/>
        <pc:sldMkLst>
          <pc:docMk/>
          <pc:sldMk cId="3363809001" sldId="985"/>
        </pc:sldMkLst>
      </pc:sldChg>
      <pc:sldChg chg="delSp modSp add mod">
        <pc:chgData name="Said Nabi Lecturer FCSE" userId="22162f9c-d122-430c-b6e9-ac8024b7b6c6" providerId="ADAL" clId="{9D932A2B-8937-0E46-8EEC-AF8F40809BC3}" dt="2025-08-07T09:37:54.392" v="117" actId="1076"/>
        <pc:sldMkLst>
          <pc:docMk/>
          <pc:sldMk cId="1715294902" sldId="986"/>
        </pc:sldMkLst>
      </pc:sldChg>
      <pc:sldChg chg="delSp modSp add mod">
        <pc:chgData name="Said Nabi Lecturer FCSE" userId="22162f9c-d122-430c-b6e9-ac8024b7b6c6" providerId="ADAL" clId="{9D932A2B-8937-0E46-8EEC-AF8F40809BC3}" dt="2025-08-07T09:37:39.821" v="114" actId="14100"/>
        <pc:sldMkLst>
          <pc:docMk/>
          <pc:sldMk cId="2093542987" sldId="987"/>
        </pc:sldMkLst>
      </pc:sldChg>
      <pc:sldChg chg="delSp modSp add mod">
        <pc:chgData name="Said Nabi Lecturer FCSE" userId="22162f9c-d122-430c-b6e9-ac8024b7b6c6" providerId="ADAL" clId="{9D932A2B-8937-0E46-8EEC-AF8F40809BC3}" dt="2025-08-07T09:37:24.817" v="112" actId="1076"/>
        <pc:sldMkLst>
          <pc:docMk/>
          <pc:sldMk cId="2750628749" sldId="988"/>
        </pc:sldMkLst>
      </pc:sldChg>
      <pc:sldChg chg="delSp modSp add mod">
        <pc:chgData name="Said Nabi Lecturer FCSE" userId="22162f9c-d122-430c-b6e9-ac8024b7b6c6" providerId="ADAL" clId="{9D932A2B-8937-0E46-8EEC-AF8F40809BC3}" dt="2025-08-07T09:37:03.101" v="108" actId="1076"/>
        <pc:sldMkLst>
          <pc:docMk/>
          <pc:sldMk cId="1315347802" sldId="989"/>
        </pc:sldMkLst>
      </pc:sldChg>
      <pc:sldChg chg="delSp modSp add mod">
        <pc:chgData name="Said Nabi Lecturer FCSE" userId="22162f9c-d122-430c-b6e9-ac8024b7b6c6" providerId="ADAL" clId="{9D932A2B-8937-0E46-8EEC-AF8F40809BC3}" dt="2025-08-07T09:36:42.164" v="106" actId="1076"/>
        <pc:sldMkLst>
          <pc:docMk/>
          <pc:sldMk cId="3967579310" sldId="990"/>
        </pc:sldMkLst>
      </pc:sldChg>
      <pc:sldChg chg="add del">
        <pc:chgData name="Said Nabi Lecturer FCSE" userId="22162f9c-d122-430c-b6e9-ac8024b7b6c6" providerId="ADAL" clId="{9D932A2B-8937-0E46-8EEC-AF8F40809BC3}" dt="2025-08-07T09:32:22.751" v="91" actId="2696"/>
        <pc:sldMkLst>
          <pc:docMk/>
          <pc:sldMk cId="1704840579" sldId="991"/>
        </pc:sldMkLst>
      </pc:sldChg>
      <pc:sldChg chg="delSp add del mod">
        <pc:chgData name="Said Nabi Lecturer FCSE" userId="22162f9c-d122-430c-b6e9-ac8024b7b6c6" providerId="ADAL" clId="{9D932A2B-8937-0E46-8EEC-AF8F40809BC3}" dt="2025-08-07T09:32:25.574" v="92" actId="2696"/>
        <pc:sldMkLst>
          <pc:docMk/>
          <pc:sldMk cId="3778552761" sldId="992"/>
        </pc:sldMkLst>
      </pc:sldChg>
      <pc:sldChg chg="delSp modSp add mod">
        <pc:chgData name="Said Nabi Lecturer FCSE" userId="22162f9c-d122-430c-b6e9-ac8024b7b6c6" providerId="ADAL" clId="{9D932A2B-8937-0E46-8EEC-AF8F40809BC3}" dt="2025-08-07T09:36:13.469" v="102" actId="108"/>
        <pc:sldMkLst>
          <pc:docMk/>
          <pc:sldMk cId="3792382343" sldId="993"/>
        </pc:sldMkLst>
      </pc:sldChg>
      <pc:sldChg chg="delSp modSp add mod">
        <pc:chgData name="Said Nabi Lecturer FCSE" userId="22162f9c-d122-430c-b6e9-ac8024b7b6c6" providerId="ADAL" clId="{9D932A2B-8937-0E46-8EEC-AF8F40809BC3}" dt="2025-08-07T09:36:02.917" v="101" actId="14100"/>
        <pc:sldMkLst>
          <pc:docMk/>
          <pc:sldMk cId="3628383965" sldId="994"/>
        </pc:sldMkLst>
      </pc:sldChg>
      <pc:sldChg chg="delSp modSp add mod">
        <pc:chgData name="Said Nabi Lecturer FCSE" userId="22162f9c-d122-430c-b6e9-ac8024b7b6c6" providerId="ADAL" clId="{9D932A2B-8937-0E46-8EEC-AF8F40809BC3}" dt="2025-08-07T09:35:48.397" v="98" actId="108"/>
        <pc:sldMkLst>
          <pc:docMk/>
          <pc:sldMk cId="3822117278" sldId="995"/>
        </pc:sldMkLst>
      </pc:sldChg>
      <pc:sldChg chg="delSp modSp add mod setBg">
        <pc:chgData name="Said Nabi Lecturer FCSE" userId="22162f9c-d122-430c-b6e9-ac8024b7b6c6" providerId="ADAL" clId="{9D932A2B-8937-0E46-8EEC-AF8F40809BC3}" dt="2025-08-07T09:35:41.431" v="97" actId="108"/>
        <pc:sldMkLst>
          <pc:docMk/>
          <pc:sldMk cId="3856239199" sldId="996"/>
        </pc:sldMkLst>
      </pc:sldChg>
      <pc:sldChg chg="delSp modSp add mod">
        <pc:chgData name="Said Nabi Lecturer FCSE" userId="22162f9c-d122-430c-b6e9-ac8024b7b6c6" providerId="ADAL" clId="{9D932A2B-8937-0E46-8EEC-AF8F40809BC3}" dt="2025-08-07T09:34:39.582" v="93" actId="108"/>
        <pc:sldMkLst>
          <pc:docMk/>
          <pc:sldMk cId="3946995506" sldId="997"/>
        </pc:sldMkLst>
      </pc:sldChg>
      <pc:sldChg chg="delSp modSp add mod">
        <pc:chgData name="Said Nabi Lecturer FCSE" userId="22162f9c-d122-430c-b6e9-ac8024b7b6c6" providerId="ADAL" clId="{9D932A2B-8937-0E46-8EEC-AF8F40809BC3}" dt="2025-08-07T09:40:28.975" v="138" actId="1076"/>
        <pc:sldMkLst>
          <pc:docMk/>
          <pc:sldMk cId="1924469345" sldId="999"/>
        </pc:sldMkLst>
      </pc:sldChg>
      <pc:sldChg chg="delSp modSp add mod">
        <pc:chgData name="Said Nabi Lecturer FCSE" userId="22162f9c-d122-430c-b6e9-ac8024b7b6c6" providerId="ADAL" clId="{9D932A2B-8937-0E46-8EEC-AF8F40809BC3}" dt="2025-08-07T09:40:16.306" v="136" actId="108"/>
        <pc:sldMkLst>
          <pc:docMk/>
          <pc:sldMk cId="272796801" sldId="1000"/>
        </pc:sldMkLst>
      </pc:sldChg>
      <pc:sldChg chg="addSp delSp modSp add mod">
        <pc:chgData name="Said Nabi Lecturer FCSE" userId="22162f9c-d122-430c-b6e9-ac8024b7b6c6" providerId="ADAL" clId="{9D932A2B-8937-0E46-8EEC-AF8F40809BC3}" dt="2025-08-24T04:38:46.211" v="2092" actId="20577"/>
        <pc:sldMkLst>
          <pc:docMk/>
          <pc:sldMk cId="3295269768" sldId="1002"/>
        </pc:sldMkLst>
      </pc:sldChg>
      <pc:sldChg chg="delSp modSp add mod modNotesTx">
        <pc:chgData name="Said Nabi Lecturer FCSE" userId="22162f9c-d122-430c-b6e9-ac8024b7b6c6" providerId="ADAL" clId="{9D932A2B-8937-0E46-8EEC-AF8F40809BC3}" dt="2025-08-31T04:26:18.020" v="3186" actId="20577"/>
        <pc:sldMkLst>
          <pc:docMk/>
          <pc:sldMk cId="4115919602" sldId="1003"/>
        </pc:sldMkLst>
      </pc:sldChg>
      <pc:sldChg chg="modSp add mod modNotesTx">
        <pc:chgData name="Said Nabi Lecturer FCSE" userId="22162f9c-d122-430c-b6e9-ac8024b7b6c6" providerId="ADAL" clId="{9D932A2B-8937-0E46-8EEC-AF8F40809BC3}" dt="2025-09-01T05:09:30.299" v="3355" actId="113"/>
        <pc:sldMkLst>
          <pc:docMk/>
          <pc:sldMk cId="1499486153" sldId="1004"/>
        </pc:sldMkLst>
      </pc:sldChg>
      <pc:sldChg chg="delSp modSp add mod modNotesTx">
        <pc:chgData name="Said Nabi Lecturer FCSE" userId="22162f9c-d122-430c-b6e9-ac8024b7b6c6" providerId="ADAL" clId="{9D932A2B-8937-0E46-8EEC-AF8F40809BC3}" dt="2025-09-01T05:25:54.924" v="3753" actId="20577"/>
        <pc:sldMkLst>
          <pc:docMk/>
          <pc:sldMk cId="3360933579" sldId="1005"/>
        </pc:sldMkLst>
      </pc:sldChg>
      <pc:sldChg chg="delSp modSp add mod">
        <pc:chgData name="Said Nabi Lecturer FCSE" userId="22162f9c-d122-430c-b6e9-ac8024b7b6c6" providerId="ADAL" clId="{9D932A2B-8937-0E46-8EEC-AF8F40809BC3}" dt="2025-08-07T09:40:41.375" v="140" actId="1076"/>
        <pc:sldMkLst>
          <pc:docMk/>
          <pc:sldMk cId="735344175" sldId="1006"/>
        </pc:sldMkLst>
      </pc:sldChg>
      <pc:sldChg chg="add">
        <pc:chgData name="Said Nabi Lecturer FCSE" userId="22162f9c-d122-430c-b6e9-ac8024b7b6c6" providerId="ADAL" clId="{9D932A2B-8937-0E46-8EEC-AF8F40809BC3}" dt="2025-08-06T06:00:45.899" v="0"/>
        <pc:sldMkLst>
          <pc:docMk/>
          <pc:sldMk cId="2232979645" sldId="1007"/>
        </pc:sldMkLst>
      </pc:sldChg>
      <pc:sldChg chg="add del">
        <pc:chgData name="Said Nabi Lecturer FCSE" userId="22162f9c-d122-430c-b6e9-ac8024b7b6c6" providerId="ADAL" clId="{9D932A2B-8937-0E46-8EEC-AF8F40809BC3}" dt="2025-08-17T05:34:36.218" v="1948" actId="2696"/>
        <pc:sldMkLst>
          <pc:docMk/>
          <pc:sldMk cId="253273121" sldId="1008"/>
        </pc:sldMkLst>
      </pc:sldChg>
      <pc:sldChg chg="delSp modSp add mod">
        <pc:chgData name="Said Nabi Lecturer FCSE" userId="22162f9c-d122-430c-b6e9-ac8024b7b6c6" providerId="ADAL" clId="{9D932A2B-8937-0E46-8EEC-AF8F40809BC3}" dt="2025-08-07T09:39:26.340" v="131" actId="108"/>
        <pc:sldMkLst>
          <pc:docMk/>
          <pc:sldMk cId="1219831740" sldId="1010"/>
        </pc:sldMkLst>
      </pc:sldChg>
      <pc:sldChg chg="delSp add mod">
        <pc:chgData name="Said Nabi Lecturer FCSE" userId="22162f9c-d122-430c-b6e9-ac8024b7b6c6" providerId="ADAL" clId="{9D932A2B-8937-0E46-8EEC-AF8F40809BC3}" dt="2025-08-07T09:31:03.210" v="81" actId="478"/>
        <pc:sldMkLst>
          <pc:docMk/>
          <pc:sldMk cId="3355587646" sldId="1011"/>
        </pc:sldMkLst>
      </pc:sldChg>
      <pc:sldChg chg="delSp add mod">
        <pc:chgData name="Said Nabi Lecturer FCSE" userId="22162f9c-d122-430c-b6e9-ac8024b7b6c6" providerId="ADAL" clId="{9D932A2B-8937-0E46-8EEC-AF8F40809BC3}" dt="2025-08-07T09:30:58.270" v="80" actId="478"/>
        <pc:sldMkLst>
          <pc:docMk/>
          <pc:sldMk cId="180529862" sldId="1012"/>
        </pc:sldMkLst>
      </pc:sldChg>
      <pc:sldChg chg="addSp delSp modSp add mod delAnim">
        <pc:chgData name="Said Nabi Lecturer FCSE" userId="22162f9c-d122-430c-b6e9-ac8024b7b6c6" providerId="ADAL" clId="{9D932A2B-8937-0E46-8EEC-AF8F40809BC3}" dt="2025-08-07T11:02:41.403" v="219" actId="21"/>
        <pc:sldMkLst>
          <pc:docMk/>
          <pc:sldMk cId="375550395" sldId="1013"/>
        </pc:sldMkLst>
      </pc:sldChg>
      <pc:sldChg chg="addSp delSp modSp add mod modAnim">
        <pc:chgData name="Said Nabi Lecturer FCSE" userId="22162f9c-d122-430c-b6e9-ac8024b7b6c6" providerId="ADAL" clId="{9D932A2B-8937-0E46-8EEC-AF8F40809BC3}" dt="2025-08-24T04:51:10.074" v="2093" actId="1076"/>
        <pc:sldMkLst>
          <pc:docMk/>
          <pc:sldMk cId="1080780034" sldId="1014"/>
        </pc:sldMkLst>
      </pc:sldChg>
      <pc:sldChg chg="addSp modSp add mod modAnim">
        <pc:chgData name="Said Nabi Lecturer FCSE" userId="22162f9c-d122-430c-b6e9-ac8024b7b6c6" providerId="ADAL" clId="{9D932A2B-8937-0E46-8EEC-AF8F40809BC3}" dt="2025-08-15T07:01:27.974" v="1505" actId="108"/>
        <pc:sldMkLst>
          <pc:docMk/>
          <pc:sldMk cId="119534889" sldId="1015"/>
        </pc:sldMkLst>
      </pc:sldChg>
      <pc:sldChg chg="addSp modSp add mod ord modAnim">
        <pc:chgData name="Said Nabi Lecturer FCSE" userId="22162f9c-d122-430c-b6e9-ac8024b7b6c6" providerId="ADAL" clId="{9D932A2B-8937-0E46-8EEC-AF8F40809BC3}" dt="2025-08-11T08:07:25.593" v="384"/>
        <pc:sldMkLst>
          <pc:docMk/>
          <pc:sldMk cId="656483453" sldId="1016"/>
        </pc:sldMkLst>
      </pc:sldChg>
      <pc:sldChg chg="addSp modSp add mod ord modAnim modNotesTx">
        <pc:chgData name="Said Nabi Lecturer FCSE" userId="22162f9c-d122-430c-b6e9-ac8024b7b6c6" providerId="ADAL" clId="{9D932A2B-8937-0E46-8EEC-AF8F40809BC3}" dt="2025-08-15T07:39:47.056" v="1680" actId="1076"/>
        <pc:sldMkLst>
          <pc:docMk/>
          <pc:sldMk cId="3044278379" sldId="1017"/>
        </pc:sldMkLst>
      </pc:sldChg>
      <pc:sldChg chg="addSp delSp modSp add mod modAnim modNotesTx">
        <pc:chgData name="Said Nabi Lecturer FCSE" userId="22162f9c-d122-430c-b6e9-ac8024b7b6c6" providerId="ADAL" clId="{9D932A2B-8937-0E46-8EEC-AF8F40809BC3}" dt="2025-08-11T10:37:39.671" v="732" actId="20577"/>
        <pc:sldMkLst>
          <pc:docMk/>
          <pc:sldMk cId="4008987210" sldId="1018"/>
        </pc:sldMkLst>
      </pc:sldChg>
      <pc:sldChg chg="modSp add mod modAnim">
        <pc:chgData name="Said Nabi Lecturer FCSE" userId="22162f9c-d122-430c-b6e9-ac8024b7b6c6" providerId="ADAL" clId="{9D932A2B-8937-0E46-8EEC-AF8F40809BC3}" dt="2025-08-11T09:48:13.980" v="617" actId="14100"/>
        <pc:sldMkLst>
          <pc:docMk/>
          <pc:sldMk cId="1890934650" sldId="1019"/>
        </pc:sldMkLst>
      </pc:sldChg>
      <pc:sldChg chg="add">
        <pc:chgData name="Said Nabi Lecturer FCSE" userId="22162f9c-d122-430c-b6e9-ac8024b7b6c6" providerId="ADAL" clId="{9D932A2B-8937-0E46-8EEC-AF8F40809BC3}" dt="2025-08-11T09:44:10.770" v="597" actId="2890"/>
        <pc:sldMkLst>
          <pc:docMk/>
          <pc:sldMk cId="3376524402" sldId="1020"/>
        </pc:sldMkLst>
      </pc:sldChg>
      <pc:sldChg chg="add ord">
        <pc:chgData name="Said Nabi Lecturer FCSE" userId="22162f9c-d122-430c-b6e9-ac8024b7b6c6" providerId="ADAL" clId="{9D932A2B-8937-0E46-8EEC-AF8F40809BC3}" dt="2025-08-14T08:13:34.309" v="1005" actId="20578"/>
        <pc:sldMkLst>
          <pc:docMk/>
          <pc:sldMk cId="1349168126" sldId="1021"/>
        </pc:sldMkLst>
      </pc:sldChg>
      <pc:sldChg chg="modSp add del mod modAnim">
        <pc:chgData name="Said Nabi Lecturer FCSE" userId="22162f9c-d122-430c-b6e9-ac8024b7b6c6" providerId="ADAL" clId="{9D932A2B-8937-0E46-8EEC-AF8F40809BC3}" dt="2025-08-11T10:28:29.060" v="667" actId="2696"/>
        <pc:sldMkLst>
          <pc:docMk/>
          <pc:sldMk cId="2119721338" sldId="1021"/>
        </pc:sldMkLst>
      </pc:sldChg>
      <pc:sldChg chg="addSp delSp modSp add mod modAnim">
        <pc:chgData name="Said Nabi Lecturer FCSE" userId="22162f9c-d122-430c-b6e9-ac8024b7b6c6" providerId="ADAL" clId="{9D932A2B-8937-0E46-8EEC-AF8F40809BC3}" dt="2025-08-14T07:48:54.273" v="933" actId="1038"/>
        <pc:sldMkLst>
          <pc:docMk/>
          <pc:sldMk cId="450650213" sldId="1022"/>
        </pc:sldMkLst>
      </pc:sldChg>
      <pc:sldChg chg="add modNotesTx">
        <pc:chgData name="Said Nabi Lecturer FCSE" userId="22162f9c-d122-430c-b6e9-ac8024b7b6c6" providerId="ADAL" clId="{9D932A2B-8937-0E46-8EEC-AF8F40809BC3}" dt="2025-08-14T08:15:05.673" v="1007" actId="20577"/>
        <pc:sldMkLst>
          <pc:docMk/>
          <pc:sldMk cId="1324433328" sldId="1023"/>
        </pc:sldMkLst>
      </pc:sldChg>
      <pc:sldChg chg="delSp modSp add mod modAnim">
        <pc:chgData name="Said Nabi Lecturer FCSE" userId="22162f9c-d122-430c-b6e9-ac8024b7b6c6" providerId="ADAL" clId="{9D932A2B-8937-0E46-8EEC-AF8F40809BC3}" dt="2025-08-14T08:04:06.495" v="953" actId="1076"/>
        <pc:sldMkLst>
          <pc:docMk/>
          <pc:sldMk cId="806405078" sldId="1024"/>
        </pc:sldMkLst>
      </pc:sldChg>
      <pc:sldChg chg="addSp delSp modSp add mod modAnim">
        <pc:chgData name="Said Nabi Lecturer FCSE" userId="22162f9c-d122-430c-b6e9-ac8024b7b6c6" providerId="ADAL" clId="{9D932A2B-8937-0E46-8EEC-AF8F40809BC3}" dt="2025-08-14T08:13:07.558" v="1004" actId="20577"/>
        <pc:sldMkLst>
          <pc:docMk/>
          <pc:sldMk cId="260821971" sldId="1025"/>
        </pc:sldMkLst>
      </pc:sldChg>
      <pc:sldChg chg="addSp delSp modSp add mod delAnim modAnim">
        <pc:chgData name="Said Nabi Lecturer FCSE" userId="22162f9c-d122-430c-b6e9-ac8024b7b6c6" providerId="ADAL" clId="{9D932A2B-8937-0E46-8EEC-AF8F40809BC3}" dt="2025-08-14T08:27:15.265" v="1047"/>
        <pc:sldMkLst>
          <pc:docMk/>
          <pc:sldMk cId="3238853379" sldId="1026"/>
        </pc:sldMkLst>
      </pc:sldChg>
      <pc:sldChg chg="addSp delSp modSp add del mod setBg">
        <pc:chgData name="Said Nabi Lecturer FCSE" userId="22162f9c-d122-430c-b6e9-ac8024b7b6c6" providerId="ADAL" clId="{9D932A2B-8937-0E46-8EEC-AF8F40809BC3}" dt="2025-08-15T06:11:52.232" v="1199" actId="1076"/>
        <pc:sldMkLst>
          <pc:docMk/>
          <pc:sldMk cId="0" sldId="1027"/>
        </pc:sldMkLst>
      </pc:sldChg>
      <pc:sldChg chg="add setBg">
        <pc:chgData name="Said Nabi Lecturer FCSE" userId="22162f9c-d122-430c-b6e9-ac8024b7b6c6" providerId="ADAL" clId="{9D932A2B-8937-0E46-8EEC-AF8F40809BC3}" dt="2025-08-15T06:05:54.231" v="1153"/>
        <pc:sldMkLst>
          <pc:docMk/>
          <pc:sldMk cId="0" sldId="1028"/>
        </pc:sldMkLst>
      </pc:sldChg>
      <pc:sldChg chg="modSp add mod setBg">
        <pc:chgData name="Said Nabi Lecturer FCSE" userId="22162f9c-d122-430c-b6e9-ac8024b7b6c6" providerId="ADAL" clId="{9D932A2B-8937-0E46-8EEC-AF8F40809BC3}" dt="2025-08-15T06:12:33.611" v="1210" actId="1037"/>
        <pc:sldMkLst>
          <pc:docMk/>
          <pc:sldMk cId="0" sldId="1029"/>
        </pc:sldMkLst>
      </pc:sldChg>
      <pc:sldChg chg="modSp add mod setBg">
        <pc:chgData name="Said Nabi Lecturer FCSE" userId="22162f9c-d122-430c-b6e9-ac8024b7b6c6" providerId="ADAL" clId="{9D932A2B-8937-0E46-8EEC-AF8F40809BC3}" dt="2025-08-15T06:12:49.581" v="1211" actId="14100"/>
        <pc:sldMkLst>
          <pc:docMk/>
          <pc:sldMk cId="0" sldId="1030"/>
        </pc:sldMkLst>
      </pc:sldChg>
      <pc:sldChg chg="addSp delSp modSp add mod setBg">
        <pc:chgData name="Said Nabi Lecturer FCSE" userId="22162f9c-d122-430c-b6e9-ac8024b7b6c6" providerId="ADAL" clId="{9D932A2B-8937-0E46-8EEC-AF8F40809BC3}" dt="2025-08-15T06:14:00.498" v="1214" actId="1076"/>
        <pc:sldMkLst>
          <pc:docMk/>
          <pc:sldMk cId="0" sldId="1031"/>
        </pc:sldMkLst>
      </pc:sldChg>
      <pc:sldChg chg="add setBg">
        <pc:chgData name="Said Nabi Lecturer FCSE" userId="22162f9c-d122-430c-b6e9-ac8024b7b6c6" providerId="ADAL" clId="{9D932A2B-8937-0E46-8EEC-AF8F40809BC3}" dt="2025-08-15T06:05:54.231" v="1153"/>
        <pc:sldMkLst>
          <pc:docMk/>
          <pc:sldMk cId="0" sldId="1032"/>
        </pc:sldMkLst>
      </pc:sldChg>
      <pc:sldChg chg="modSp add mod setBg">
        <pc:chgData name="Said Nabi Lecturer FCSE" userId="22162f9c-d122-430c-b6e9-ac8024b7b6c6" providerId="ADAL" clId="{9D932A2B-8937-0E46-8EEC-AF8F40809BC3}" dt="2025-08-15T06:14:18.569" v="1226" actId="1037"/>
        <pc:sldMkLst>
          <pc:docMk/>
          <pc:sldMk cId="0" sldId="1033"/>
        </pc:sldMkLst>
      </pc:sldChg>
      <pc:sldChg chg="addSp modSp add mod setBg">
        <pc:chgData name="Said Nabi Lecturer FCSE" userId="22162f9c-d122-430c-b6e9-ac8024b7b6c6" providerId="ADAL" clId="{9D932A2B-8937-0E46-8EEC-AF8F40809BC3}" dt="2025-08-15T06:18:39.581" v="1234" actId="1076"/>
        <pc:sldMkLst>
          <pc:docMk/>
          <pc:sldMk cId="0" sldId="1034"/>
        </pc:sldMkLst>
      </pc:sldChg>
      <pc:sldChg chg="add setBg">
        <pc:chgData name="Said Nabi Lecturer FCSE" userId="22162f9c-d122-430c-b6e9-ac8024b7b6c6" providerId="ADAL" clId="{9D932A2B-8937-0E46-8EEC-AF8F40809BC3}" dt="2025-08-15T06:05:54.231" v="1153"/>
        <pc:sldMkLst>
          <pc:docMk/>
          <pc:sldMk cId="0" sldId="1035"/>
        </pc:sldMkLst>
      </pc:sldChg>
      <pc:sldChg chg="addSp delSp modSp add mod setBg">
        <pc:chgData name="Said Nabi Lecturer FCSE" userId="22162f9c-d122-430c-b6e9-ac8024b7b6c6" providerId="ADAL" clId="{9D932A2B-8937-0E46-8EEC-AF8F40809BC3}" dt="2025-08-15T06:41:38.057" v="1348" actId="478"/>
        <pc:sldMkLst>
          <pc:docMk/>
          <pc:sldMk cId="0" sldId="1036"/>
        </pc:sldMkLst>
      </pc:sldChg>
      <pc:sldChg chg="modSp add mod setBg">
        <pc:chgData name="Said Nabi Lecturer FCSE" userId="22162f9c-d122-430c-b6e9-ac8024b7b6c6" providerId="ADAL" clId="{9D932A2B-8937-0E46-8EEC-AF8F40809BC3}" dt="2025-08-15T06:41:53.309" v="1376" actId="1038"/>
        <pc:sldMkLst>
          <pc:docMk/>
          <pc:sldMk cId="0" sldId="1037"/>
        </pc:sldMkLst>
      </pc:sldChg>
      <pc:sldChg chg="modSp add mod setBg">
        <pc:chgData name="Said Nabi Lecturer FCSE" userId="22162f9c-d122-430c-b6e9-ac8024b7b6c6" providerId="ADAL" clId="{9D932A2B-8937-0E46-8EEC-AF8F40809BC3}" dt="2025-08-15T06:42:12.379" v="1379" actId="1076"/>
        <pc:sldMkLst>
          <pc:docMk/>
          <pc:sldMk cId="0" sldId="1038"/>
        </pc:sldMkLst>
      </pc:sldChg>
      <pc:sldChg chg="modSp add mod setBg">
        <pc:chgData name="Said Nabi Lecturer FCSE" userId="22162f9c-d122-430c-b6e9-ac8024b7b6c6" providerId="ADAL" clId="{9D932A2B-8937-0E46-8EEC-AF8F40809BC3}" dt="2025-08-15T06:42:32.058" v="1391" actId="1037"/>
        <pc:sldMkLst>
          <pc:docMk/>
          <pc:sldMk cId="0" sldId="1039"/>
        </pc:sldMkLst>
      </pc:sldChg>
      <pc:sldChg chg="addSp delSp modSp add mod setBg">
        <pc:chgData name="Said Nabi Lecturer FCSE" userId="22162f9c-d122-430c-b6e9-ac8024b7b6c6" providerId="ADAL" clId="{9D932A2B-8937-0E46-8EEC-AF8F40809BC3}" dt="2025-08-15T06:51:36.293" v="1416" actId="167"/>
        <pc:sldMkLst>
          <pc:docMk/>
          <pc:sldMk cId="0" sldId="1040"/>
        </pc:sldMkLst>
      </pc:sldChg>
      <pc:sldChg chg="modSp add mod setBg">
        <pc:chgData name="Said Nabi Lecturer FCSE" userId="22162f9c-d122-430c-b6e9-ac8024b7b6c6" providerId="ADAL" clId="{9D932A2B-8937-0E46-8EEC-AF8F40809BC3}" dt="2025-08-15T06:58:26.565" v="1474" actId="14100"/>
        <pc:sldMkLst>
          <pc:docMk/>
          <pc:sldMk cId="0" sldId="1041"/>
        </pc:sldMkLst>
      </pc:sldChg>
      <pc:sldChg chg="add setBg">
        <pc:chgData name="Said Nabi Lecturer FCSE" userId="22162f9c-d122-430c-b6e9-ac8024b7b6c6" providerId="ADAL" clId="{9D932A2B-8937-0E46-8EEC-AF8F40809BC3}" dt="2025-08-15T06:40:43.111" v="1337"/>
        <pc:sldMkLst>
          <pc:docMk/>
          <pc:sldMk cId="0" sldId="1042"/>
        </pc:sldMkLst>
      </pc:sldChg>
      <pc:sldChg chg="add setBg">
        <pc:chgData name="Said Nabi Lecturer FCSE" userId="22162f9c-d122-430c-b6e9-ac8024b7b6c6" providerId="ADAL" clId="{9D932A2B-8937-0E46-8EEC-AF8F40809BC3}" dt="2025-08-15T06:40:43.111" v="1337"/>
        <pc:sldMkLst>
          <pc:docMk/>
          <pc:sldMk cId="0" sldId="1043"/>
        </pc:sldMkLst>
      </pc:sldChg>
      <pc:sldChg chg="modSp add mod setBg">
        <pc:chgData name="Said Nabi Lecturer FCSE" userId="22162f9c-d122-430c-b6e9-ac8024b7b6c6" providerId="ADAL" clId="{9D932A2B-8937-0E46-8EEC-AF8F40809BC3}" dt="2025-08-15T07:02:37.562" v="1511" actId="1076"/>
        <pc:sldMkLst>
          <pc:docMk/>
          <pc:sldMk cId="0" sldId="1044"/>
        </pc:sldMkLst>
      </pc:sldChg>
      <pc:sldChg chg="modSp add mod setBg">
        <pc:chgData name="Said Nabi Lecturer FCSE" userId="22162f9c-d122-430c-b6e9-ac8024b7b6c6" providerId="ADAL" clId="{9D932A2B-8937-0E46-8EEC-AF8F40809BC3}" dt="2025-08-15T07:02:51.863" v="1527" actId="1035"/>
        <pc:sldMkLst>
          <pc:docMk/>
          <pc:sldMk cId="0" sldId="1045"/>
        </pc:sldMkLst>
      </pc:sldChg>
      <pc:sldChg chg="modSp add mod setBg">
        <pc:chgData name="Said Nabi Lecturer FCSE" userId="22162f9c-d122-430c-b6e9-ac8024b7b6c6" providerId="ADAL" clId="{9D932A2B-8937-0E46-8EEC-AF8F40809BC3}" dt="2025-08-15T07:05:40.052" v="1559" actId="20577"/>
        <pc:sldMkLst>
          <pc:docMk/>
          <pc:sldMk cId="0" sldId="1046"/>
        </pc:sldMkLst>
      </pc:sldChg>
      <pc:sldChg chg="modSp add mod setBg">
        <pc:chgData name="Said Nabi Lecturer FCSE" userId="22162f9c-d122-430c-b6e9-ac8024b7b6c6" providerId="ADAL" clId="{9D932A2B-8937-0E46-8EEC-AF8F40809BC3}" dt="2025-08-15T07:13:37.554" v="1561" actId="1076"/>
        <pc:sldMkLst>
          <pc:docMk/>
          <pc:sldMk cId="0" sldId="1047"/>
        </pc:sldMkLst>
      </pc:sldChg>
      <pc:sldChg chg="add setBg">
        <pc:chgData name="Said Nabi Lecturer FCSE" userId="22162f9c-d122-430c-b6e9-ac8024b7b6c6" providerId="ADAL" clId="{9D932A2B-8937-0E46-8EEC-AF8F40809BC3}" dt="2025-08-15T06:40:43.111" v="1337"/>
        <pc:sldMkLst>
          <pc:docMk/>
          <pc:sldMk cId="0" sldId="1048"/>
        </pc:sldMkLst>
      </pc:sldChg>
      <pc:sldChg chg="modSp add mod setBg">
        <pc:chgData name="Said Nabi Lecturer FCSE" userId="22162f9c-d122-430c-b6e9-ac8024b7b6c6" providerId="ADAL" clId="{9D932A2B-8937-0E46-8EEC-AF8F40809BC3}" dt="2025-08-15T07:21:14.774" v="1562" actId="20577"/>
        <pc:sldMkLst>
          <pc:docMk/>
          <pc:sldMk cId="0" sldId="1049"/>
        </pc:sldMkLst>
      </pc:sldChg>
      <pc:sldChg chg="modSp add mod setBg">
        <pc:chgData name="Said Nabi Lecturer FCSE" userId="22162f9c-d122-430c-b6e9-ac8024b7b6c6" providerId="ADAL" clId="{9D932A2B-8937-0E46-8EEC-AF8F40809BC3}" dt="2025-08-15T07:24:23.209" v="1564" actId="1076"/>
        <pc:sldMkLst>
          <pc:docMk/>
          <pc:sldMk cId="0" sldId="1050"/>
        </pc:sldMkLst>
      </pc:sldChg>
      <pc:sldChg chg="add setBg">
        <pc:chgData name="Said Nabi Lecturer FCSE" userId="22162f9c-d122-430c-b6e9-ac8024b7b6c6" providerId="ADAL" clId="{9D932A2B-8937-0E46-8EEC-AF8F40809BC3}" dt="2025-08-15T06:40:43.111" v="1337"/>
        <pc:sldMkLst>
          <pc:docMk/>
          <pc:sldMk cId="0" sldId="1051"/>
        </pc:sldMkLst>
      </pc:sldChg>
      <pc:sldChg chg="delSp modSp add mod setBg">
        <pc:chgData name="Said Nabi Lecturer FCSE" userId="22162f9c-d122-430c-b6e9-ac8024b7b6c6" providerId="ADAL" clId="{9D932A2B-8937-0E46-8EEC-AF8F40809BC3}" dt="2025-08-15T07:32:21.245" v="1640" actId="20577"/>
        <pc:sldMkLst>
          <pc:docMk/>
          <pc:sldMk cId="0" sldId="1052"/>
        </pc:sldMkLst>
      </pc:sldChg>
      <pc:sldChg chg="modSp add mod setBg">
        <pc:chgData name="Said Nabi Lecturer FCSE" userId="22162f9c-d122-430c-b6e9-ac8024b7b6c6" providerId="ADAL" clId="{9D932A2B-8937-0E46-8EEC-AF8F40809BC3}" dt="2025-08-15T07:32:43.583" v="1643" actId="14100"/>
        <pc:sldMkLst>
          <pc:docMk/>
          <pc:sldMk cId="0" sldId="1053"/>
        </pc:sldMkLst>
      </pc:sldChg>
      <pc:sldChg chg="modSp add mod setBg">
        <pc:chgData name="Said Nabi Lecturer FCSE" userId="22162f9c-d122-430c-b6e9-ac8024b7b6c6" providerId="ADAL" clId="{9D932A2B-8937-0E46-8EEC-AF8F40809BC3}" dt="2025-08-15T07:32:54.133" v="1655" actId="1037"/>
        <pc:sldMkLst>
          <pc:docMk/>
          <pc:sldMk cId="0" sldId="1054"/>
        </pc:sldMkLst>
      </pc:sldChg>
      <pc:sldChg chg="add setBg">
        <pc:chgData name="Said Nabi Lecturer FCSE" userId="22162f9c-d122-430c-b6e9-ac8024b7b6c6" providerId="ADAL" clId="{9D932A2B-8937-0E46-8EEC-AF8F40809BC3}" dt="2025-08-15T06:40:43.111" v="1337"/>
        <pc:sldMkLst>
          <pc:docMk/>
          <pc:sldMk cId="0" sldId="1055"/>
        </pc:sldMkLst>
      </pc:sldChg>
      <pc:sldChg chg="modSp add mod setBg">
        <pc:chgData name="Said Nabi Lecturer FCSE" userId="22162f9c-d122-430c-b6e9-ac8024b7b6c6" providerId="ADAL" clId="{9D932A2B-8937-0E46-8EEC-AF8F40809BC3}" dt="2025-08-15T07:33:17.630" v="1658" actId="1076"/>
        <pc:sldMkLst>
          <pc:docMk/>
          <pc:sldMk cId="0" sldId="1056"/>
        </pc:sldMkLst>
      </pc:sldChg>
      <pc:sldChg chg="modSp add mod setBg">
        <pc:chgData name="Said Nabi Lecturer FCSE" userId="22162f9c-d122-430c-b6e9-ac8024b7b6c6" providerId="ADAL" clId="{9D932A2B-8937-0E46-8EEC-AF8F40809BC3}" dt="2025-08-15T07:33:44.970" v="1664" actId="20577"/>
        <pc:sldMkLst>
          <pc:docMk/>
          <pc:sldMk cId="0" sldId="1057"/>
        </pc:sldMkLst>
      </pc:sldChg>
      <pc:sldChg chg="add setBg">
        <pc:chgData name="Said Nabi Lecturer FCSE" userId="22162f9c-d122-430c-b6e9-ac8024b7b6c6" providerId="ADAL" clId="{9D932A2B-8937-0E46-8EEC-AF8F40809BC3}" dt="2025-08-15T06:40:43.111" v="1337"/>
        <pc:sldMkLst>
          <pc:docMk/>
          <pc:sldMk cId="0" sldId="1058"/>
        </pc:sldMkLst>
      </pc:sldChg>
      <pc:sldChg chg="modSp add del mod setBg">
        <pc:chgData name="Said Nabi Lecturer FCSE" userId="22162f9c-d122-430c-b6e9-ac8024b7b6c6" providerId="ADAL" clId="{9D932A2B-8937-0E46-8EEC-AF8F40809BC3}" dt="2025-08-15T07:40:46.300" v="1681" actId="2696"/>
        <pc:sldMkLst>
          <pc:docMk/>
          <pc:sldMk cId="0" sldId="1059"/>
        </pc:sldMkLst>
      </pc:sldChg>
      <pc:sldChg chg="modSp add mod">
        <pc:chgData name="Said Nabi Lecturer FCSE" userId="22162f9c-d122-430c-b6e9-ac8024b7b6c6" providerId="ADAL" clId="{9D932A2B-8937-0E46-8EEC-AF8F40809BC3}" dt="2025-08-15T06:55:02.051" v="1466" actId="1076"/>
        <pc:sldMkLst>
          <pc:docMk/>
          <pc:sldMk cId="8591655" sldId="1060"/>
        </pc:sldMkLst>
      </pc:sldChg>
      <pc:sldChg chg="delSp modSp add mod setBg">
        <pc:chgData name="Said Nabi Lecturer FCSE" userId="22162f9c-d122-430c-b6e9-ac8024b7b6c6" providerId="ADAL" clId="{9D932A2B-8937-0E46-8EEC-AF8F40809BC3}" dt="2025-08-15T07:50:01.644" v="1686" actId="1076"/>
        <pc:sldMkLst>
          <pc:docMk/>
          <pc:sldMk cId="0" sldId="1061"/>
        </pc:sldMkLst>
      </pc:sldChg>
      <pc:sldChg chg="modSp add mod setBg">
        <pc:chgData name="Said Nabi Lecturer FCSE" userId="22162f9c-d122-430c-b6e9-ac8024b7b6c6" providerId="ADAL" clId="{9D932A2B-8937-0E46-8EEC-AF8F40809BC3}" dt="2025-08-15T07:50:15.660" v="1687" actId="1076"/>
        <pc:sldMkLst>
          <pc:docMk/>
          <pc:sldMk cId="0" sldId="1062"/>
        </pc:sldMkLst>
      </pc:sldChg>
      <pc:sldChg chg="modSp add mod setBg">
        <pc:chgData name="Said Nabi Lecturer FCSE" userId="22162f9c-d122-430c-b6e9-ac8024b7b6c6" providerId="ADAL" clId="{9D932A2B-8937-0E46-8EEC-AF8F40809BC3}" dt="2025-08-15T07:50:37.826" v="1691" actId="1076"/>
        <pc:sldMkLst>
          <pc:docMk/>
          <pc:sldMk cId="0" sldId="1063"/>
        </pc:sldMkLst>
      </pc:sldChg>
      <pc:sldChg chg="modSp add mod setBg">
        <pc:chgData name="Said Nabi Lecturer FCSE" userId="22162f9c-d122-430c-b6e9-ac8024b7b6c6" providerId="ADAL" clId="{9D932A2B-8937-0E46-8EEC-AF8F40809BC3}" dt="2025-08-15T07:51:49.766" v="1710" actId="1035"/>
        <pc:sldMkLst>
          <pc:docMk/>
          <pc:sldMk cId="0" sldId="1064"/>
        </pc:sldMkLst>
      </pc:sldChg>
      <pc:sldChg chg="add setBg">
        <pc:chgData name="Said Nabi Lecturer FCSE" userId="22162f9c-d122-430c-b6e9-ac8024b7b6c6" providerId="ADAL" clId="{9D932A2B-8937-0E46-8EEC-AF8F40809BC3}" dt="2025-08-15T07:49:44.871" v="1682"/>
        <pc:sldMkLst>
          <pc:docMk/>
          <pc:sldMk cId="0" sldId="1065"/>
        </pc:sldMkLst>
      </pc:sldChg>
      <pc:sldChg chg="modSp add mod setBg">
        <pc:chgData name="Said Nabi Lecturer FCSE" userId="22162f9c-d122-430c-b6e9-ac8024b7b6c6" providerId="ADAL" clId="{9D932A2B-8937-0E46-8EEC-AF8F40809BC3}" dt="2025-08-15T07:52:15.935" v="1712" actId="1076"/>
        <pc:sldMkLst>
          <pc:docMk/>
          <pc:sldMk cId="0" sldId="1066"/>
        </pc:sldMkLst>
      </pc:sldChg>
      <pc:sldChg chg="add setBg">
        <pc:chgData name="Said Nabi Lecturer FCSE" userId="22162f9c-d122-430c-b6e9-ac8024b7b6c6" providerId="ADAL" clId="{9D932A2B-8937-0E46-8EEC-AF8F40809BC3}" dt="2025-08-15T07:49:44.871" v="1682"/>
        <pc:sldMkLst>
          <pc:docMk/>
          <pc:sldMk cId="0" sldId="1067"/>
        </pc:sldMkLst>
      </pc:sldChg>
      <pc:sldChg chg="add setBg">
        <pc:chgData name="Said Nabi Lecturer FCSE" userId="22162f9c-d122-430c-b6e9-ac8024b7b6c6" providerId="ADAL" clId="{9D932A2B-8937-0E46-8EEC-AF8F40809BC3}" dt="2025-08-15T07:49:44.871" v="1682"/>
        <pc:sldMkLst>
          <pc:docMk/>
          <pc:sldMk cId="0" sldId="1068"/>
        </pc:sldMkLst>
      </pc:sldChg>
      <pc:sldChg chg="modSp add mod setBg">
        <pc:chgData name="Said Nabi Lecturer FCSE" userId="22162f9c-d122-430c-b6e9-ac8024b7b6c6" providerId="ADAL" clId="{9D932A2B-8937-0E46-8EEC-AF8F40809BC3}" dt="2025-08-15T07:52:51.351" v="1714" actId="1076"/>
        <pc:sldMkLst>
          <pc:docMk/>
          <pc:sldMk cId="0" sldId="1069"/>
        </pc:sldMkLst>
      </pc:sldChg>
      <pc:sldChg chg="add setBg">
        <pc:chgData name="Said Nabi Lecturer FCSE" userId="22162f9c-d122-430c-b6e9-ac8024b7b6c6" providerId="ADAL" clId="{9D932A2B-8937-0E46-8EEC-AF8F40809BC3}" dt="2025-08-15T07:49:44.871" v="1682"/>
        <pc:sldMkLst>
          <pc:docMk/>
          <pc:sldMk cId="0" sldId="1070"/>
        </pc:sldMkLst>
      </pc:sldChg>
      <pc:sldChg chg="add setBg">
        <pc:chgData name="Said Nabi Lecturer FCSE" userId="22162f9c-d122-430c-b6e9-ac8024b7b6c6" providerId="ADAL" clId="{9D932A2B-8937-0E46-8EEC-AF8F40809BC3}" dt="2025-08-15T07:49:44.871" v="1682"/>
        <pc:sldMkLst>
          <pc:docMk/>
          <pc:sldMk cId="0" sldId="1071"/>
        </pc:sldMkLst>
      </pc:sldChg>
      <pc:sldChg chg="modSp add mod setBg">
        <pc:chgData name="Said Nabi Lecturer FCSE" userId="22162f9c-d122-430c-b6e9-ac8024b7b6c6" providerId="ADAL" clId="{9D932A2B-8937-0E46-8EEC-AF8F40809BC3}" dt="2025-08-15T07:53:05.835" v="1716" actId="1076"/>
        <pc:sldMkLst>
          <pc:docMk/>
          <pc:sldMk cId="0" sldId="1072"/>
        </pc:sldMkLst>
      </pc:sldChg>
      <pc:sldChg chg="add setBg">
        <pc:chgData name="Said Nabi Lecturer FCSE" userId="22162f9c-d122-430c-b6e9-ac8024b7b6c6" providerId="ADAL" clId="{9D932A2B-8937-0E46-8EEC-AF8F40809BC3}" dt="2025-08-15T07:49:44.871" v="1682"/>
        <pc:sldMkLst>
          <pc:docMk/>
          <pc:sldMk cId="0" sldId="1073"/>
        </pc:sldMkLst>
      </pc:sldChg>
      <pc:sldChg chg="add setBg">
        <pc:chgData name="Said Nabi Lecturer FCSE" userId="22162f9c-d122-430c-b6e9-ac8024b7b6c6" providerId="ADAL" clId="{9D932A2B-8937-0E46-8EEC-AF8F40809BC3}" dt="2025-08-15T07:49:44.871" v="1682"/>
        <pc:sldMkLst>
          <pc:docMk/>
          <pc:sldMk cId="0" sldId="1074"/>
        </pc:sldMkLst>
      </pc:sldChg>
      <pc:sldChg chg="add setBg">
        <pc:chgData name="Said Nabi Lecturer FCSE" userId="22162f9c-d122-430c-b6e9-ac8024b7b6c6" providerId="ADAL" clId="{9D932A2B-8937-0E46-8EEC-AF8F40809BC3}" dt="2025-08-15T07:49:44.871" v="1682"/>
        <pc:sldMkLst>
          <pc:docMk/>
          <pc:sldMk cId="0" sldId="1075"/>
        </pc:sldMkLst>
      </pc:sldChg>
      <pc:sldChg chg="modSp add mod setBg">
        <pc:chgData name="Said Nabi Lecturer FCSE" userId="22162f9c-d122-430c-b6e9-ac8024b7b6c6" providerId="ADAL" clId="{9D932A2B-8937-0E46-8EEC-AF8F40809BC3}" dt="2025-08-15T07:53:23.530" v="1718" actId="1076"/>
        <pc:sldMkLst>
          <pc:docMk/>
          <pc:sldMk cId="0" sldId="1076"/>
        </pc:sldMkLst>
      </pc:sldChg>
      <pc:sldChg chg="modSp add mod setBg">
        <pc:chgData name="Said Nabi Lecturer FCSE" userId="22162f9c-d122-430c-b6e9-ac8024b7b6c6" providerId="ADAL" clId="{9D932A2B-8937-0E46-8EEC-AF8F40809BC3}" dt="2025-08-15T07:53:37.416" v="1720" actId="1076"/>
        <pc:sldMkLst>
          <pc:docMk/>
          <pc:sldMk cId="0" sldId="1077"/>
        </pc:sldMkLst>
      </pc:sldChg>
      <pc:sldChg chg="add setBg">
        <pc:chgData name="Said Nabi Lecturer FCSE" userId="22162f9c-d122-430c-b6e9-ac8024b7b6c6" providerId="ADAL" clId="{9D932A2B-8937-0E46-8EEC-AF8F40809BC3}" dt="2025-08-15T07:49:44.871" v="1682"/>
        <pc:sldMkLst>
          <pc:docMk/>
          <pc:sldMk cId="0" sldId="1078"/>
        </pc:sldMkLst>
      </pc:sldChg>
      <pc:sldChg chg="modSp add mod setBg">
        <pc:chgData name="Said Nabi Lecturer FCSE" userId="22162f9c-d122-430c-b6e9-ac8024b7b6c6" providerId="ADAL" clId="{9D932A2B-8937-0E46-8EEC-AF8F40809BC3}" dt="2025-08-15T07:53:47.412" v="1722" actId="1076"/>
        <pc:sldMkLst>
          <pc:docMk/>
          <pc:sldMk cId="0" sldId="1079"/>
        </pc:sldMkLst>
      </pc:sldChg>
      <pc:sldChg chg="add setBg">
        <pc:chgData name="Said Nabi Lecturer FCSE" userId="22162f9c-d122-430c-b6e9-ac8024b7b6c6" providerId="ADAL" clId="{9D932A2B-8937-0E46-8EEC-AF8F40809BC3}" dt="2025-08-15T07:49:44.871" v="1682"/>
        <pc:sldMkLst>
          <pc:docMk/>
          <pc:sldMk cId="0" sldId="1080"/>
        </pc:sldMkLst>
      </pc:sldChg>
      <pc:sldChg chg="add setBg">
        <pc:chgData name="Said Nabi Lecturer FCSE" userId="22162f9c-d122-430c-b6e9-ac8024b7b6c6" providerId="ADAL" clId="{9D932A2B-8937-0E46-8EEC-AF8F40809BC3}" dt="2025-08-15T07:49:44.871" v="1682"/>
        <pc:sldMkLst>
          <pc:docMk/>
          <pc:sldMk cId="0" sldId="1081"/>
        </pc:sldMkLst>
      </pc:sldChg>
      <pc:sldChg chg="add setBg">
        <pc:chgData name="Said Nabi Lecturer FCSE" userId="22162f9c-d122-430c-b6e9-ac8024b7b6c6" providerId="ADAL" clId="{9D932A2B-8937-0E46-8EEC-AF8F40809BC3}" dt="2025-08-15T07:49:44.871" v="1682"/>
        <pc:sldMkLst>
          <pc:docMk/>
          <pc:sldMk cId="0" sldId="1082"/>
        </pc:sldMkLst>
      </pc:sldChg>
      <pc:sldChg chg="modSp add mod setBg">
        <pc:chgData name="Said Nabi Lecturer FCSE" userId="22162f9c-d122-430c-b6e9-ac8024b7b6c6" providerId="ADAL" clId="{9D932A2B-8937-0E46-8EEC-AF8F40809BC3}" dt="2025-08-15T07:54:07.767" v="1724" actId="1076"/>
        <pc:sldMkLst>
          <pc:docMk/>
          <pc:sldMk cId="0" sldId="1083"/>
        </pc:sldMkLst>
      </pc:sldChg>
      <pc:sldChg chg="add setBg">
        <pc:chgData name="Said Nabi Lecturer FCSE" userId="22162f9c-d122-430c-b6e9-ac8024b7b6c6" providerId="ADAL" clId="{9D932A2B-8937-0E46-8EEC-AF8F40809BC3}" dt="2025-08-15T07:49:44.871" v="1682"/>
        <pc:sldMkLst>
          <pc:docMk/>
          <pc:sldMk cId="0" sldId="1084"/>
        </pc:sldMkLst>
      </pc:sldChg>
      <pc:sldChg chg="addSp delSp modSp new mod modNotesTx">
        <pc:chgData name="Said Nabi Lecturer FCSE" userId="22162f9c-d122-430c-b6e9-ac8024b7b6c6" providerId="ADAL" clId="{9D932A2B-8937-0E46-8EEC-AF8F40809BC3}" dt="2025-09-01T04:42:47.754" v="3302" actId="313"/>
        <pc:sldMkLst>
          <pc:docMk/>
          <pc:sldMk cId="1175206427" sldId="1085"/>
        </pc:sldMkLst>
      </pc:sldChg>
      <pc:sldChg chg="modSp add mod modNotesTx">
        <pc:chgData name="Said Nabi Lecturer FCSE" userId="22162f9c-d122-430c-b6e9-ac8024b7b6c6" providerId="ADAL" clId="{9D932A2B-8937-0E46-8EEC-AF8F40809BC3}" dt="2025-08-31T02:44:39.296" v="2491" actId="1076"/>
        <pc:sldMkLst>
          <pc:docMk/>
          <pc:sldMk cId="0" sldId="1086"/>
        </pc:sldMkLst>
      </pc:sldChg>
    </pc:docChg>
  </pc:docChgLst>
  <pc:docChgLst>
    <pc:chgData name="Said Nabi Lecturer FCSE" userId="22162f9c-d122-430c-b6e9-ac8024b7b6c6" providerId="ADAL" clId="{E9D863E7-F215-7945-B30E-C7A9B445326A}"/>
    <pc:docChg chg="delSld modSld">
      <pc:chgData name="Said Nabi Lecturer FCSE" userId="22162f9c-d122-430c-b6e9-ac8024b7b6c6" providerId="ADAL" clId="{E9D863E7-F215-7945-B30E-C7A9B445326A}" dt="2025-09-19T05:56:36.312" v="57" actId="2696"/>
      <pc:docMkLst>
        <pc:docMk/>
      </pc:docMkLst>
      <pc:sldChg chg="del">
        <pc:chgData name="Said Nabi Lecturer FCSE" userId="22162f9c-d122-430c-b6e9-ac8024b7b6c6" providerId="ADAL" clId="{E9D863E7-F215-7945-B30E-C7A9B445326A}" dt="2025-09-19T05:56:35.662" v="3" actId="2696"/>
        <pc:sldMkLst>
          <pc:docMk/>
          <pc:sldMk cId="2858188275" sldId="328"/>
        </pc:sldMkLst>
      </pc:sldChg>
      <pc:sldChg chg="del">
        <pc:chgData name="Said Nabi Lecturer FCSE" userId="22162f9c-d122-430c-b6e9-ac8024b7b6c6" providerId="ADAL" clId="{E9D863E7-F215-7945-B30E-C7A9B445326A}" dt="2025-09-19T05:56:35.723" v="8" actId="2696"/>
        <pc:sldMkLst>
          <pc:docMk/>
          <pc:sldMk cId="990652252" sldId="329"/>
        </pc:sldMkLst>
      </pc:sldChg>
      <pc:sldChg chg="del">
        <pc:chgData name="Said Nabi Lecturer FCSE" userId="22162f9c-d122-430c-b6e9-ac8024b7b6c6" providerId="ADAL" clId="{E9D863E7-F215-7945-B30E-C7A9B445326A}" dt="2025-09-19T05:56:35.672" v="4" actId="2696"/>
        <pc:sldMkLst>
          <pc:docMk/>
          <pc:sldMk cId="3509597669" sldId="330"/>
        </pc:sldMkLst>
      </pc:sldChg>
      <pc:sldChg chg="del">
        <pc:chgData name="Said Nabi Lecturer FCSE" userId="22162f9c-d122-430c-b6e9-ac8024b7b6c6" providerId="ADAL" clId="{E9D863E7-F215-7945-B30E-C7A9B445326A}" dt="2025-09-19T05:56:35.712" v="7" actId="2696"/>
        <pc:sldMkLst>
          <pc:docMk/>
          <pc:sldMk cId="1953087460" sldId="331"/>
        </pc:sldMkLst>
      </pc:sldChg>
      <pc:sldChg chg="del">
        <pc:chgData name="Said Nabi Lecturer FCSE" userId="22162f9c-d122-430c-b6e9-ac8024b7b6c6" providerId="ADAL" clId="{E9D863E7-F215-7945-B30E-C7A9B445326A}" dt="2025-09-19T05:56:35.730" v="9" actId="2696"/>
        <pc:sldMkLst>
          <pc:docMk/>
          <pc:sldMk cId="751434356" sldId="333"/>
        </pc:sldMkLst>
      </pc:sldChg>
      <pc:sldChg chg="del">
        <pc:chgData name="Said Nabi Lecturer FCSE" userId="22162f9c-d122-430c-b6e9-ac8024b7b6c6" providerId="ADAL" clId="{E9D863E7-F215-7945-B30E-C7A9B445326A}" dt="2025-09-19T05:56:35.746" v="10" actId="2696"/>
        <pc:sldMkLst>
          <pc:docMk/>
          <pc:sldMk cId="1619987553" sldId="334"/>
        </pc:sldMkLst>
      </pc:sldChg>
      <pc:sldChg chg="del">
        <pc:chgData name="Said Nabi Lecturer FCSE" userId="22162f9c-d122-430c-b6e9-ac8024b7b6c6" providerId="ADAL" clId="{E9D863E7-F215-7945-B30E-C7A9B445326A}" dt="2025-09-19T05:56:35.755" v="11" actId="2696"/>
        <pc:sldMkLst>
          <pc:docMk/>
          <pc:sldMk cId="3765017993" sldId="336"/>
        </pc:sldMkLst>
      </pc:sldChg>
      <pc:sldChg chg="del">
        <pc:chgData name="Said Nabi Lecturer FCSE" userId="22162f9c-d122-430c-b6e9-ac8024b7b6c6" providerId="ADAL" clId="{E9D863E7-F215-7945-B30E-C7A9B445326A}" dt="2025-09-19T05:56:35.768" v="12" actId="2696"/>
        <pc:sldMkLst>
          <pc:docMk/>
          <pc:sldMk cId="1791934114" sldId="344"/>
        </pc:sldMkLst>
      </pc:sldChg>
      <pc:sldChg chg="del">
        <pc:chgData name="Said Nabi Lecturer FCSE" userId="22162f9c-d122-430c-b6e9-ac8024b7b6c6" providerId="ADAL" clId="{E9D863E7-F215-7945-B30E-C7A9B445326A}" dt="2025-09-19T05:56:35.782" v="13" actId="2696"/>
        <pc:sldMkLst>
          <pc:docMk/>
          <pc:sldMk cId="2797636470" sldId="345"/>
        </pc:sldMkLst>
      </pc:sldChg>
      <pc:sldChg chg="del">
        <pc:chgData name="Said Nabi Lecturer FCSE" userId="22162f9c-d122-430c-b6e9-ac8024b7b6c6" providerId="ADAL" clId="{E9D863E7-F215-7945-B30E-C7A9B445326A}" dt="2025-09-19T05:56:35.793" v="14" actId="2696"/>
        <pc:sldMkLst>
          <pc:docMk/>
          <pc:sldMk cId="1347031470" sldId="346"/>
        </pc:sldMkLst>
      </pc:sldChg>
      <pc:sldChg chg="del">
        <pc:chgData name="Said Nabi Lecturer FCSE" userId="22162f9c-d122-430c-b6e9-ac8024b7b6c6" providerId="ADAL" clId="{E9D863E7-F215-7945-B30E-C7A9B445326A}" dt="2025-09-19T05:56:35.807" v="15" actId="2696"/>
        <pc:sldMkLst>
          <pc:docMk/>
          <pc:sldMk cId="1316958519" sldId="347"/>
        </pc:sldMkLst>
      </pc:sldChg>
      <pc:sldChg chg="del">
        <pc:chgData name="Said Nabi Lecturer FCSE" userId="22162f9c-d122-430c-b6e9-ac8024b7b6c6" providerId="ADAL" clId="{E9D863E7-F215-7945-B30E-C7A9B445326A}" dt="2025-09-19T05:56:35.821" v="16" actId="2696"/>
        <pc:sldMkLst>
          <pc:docMk/>
          <pc:sldMk cId="3054701163" sldId="348"/>
        </pc:sldMkLst>
      </pc:sldChg>
      <pc:sldChg chg="del">
        <pc:chgData name="Said Nabi Lecturer FCSE" userId="22162f9c-d122-430c-b6e9-ac8024b7b6c6" providerId="ADAL" clId="{E9D863E7-F215-7945-B30E-C7A9B445326A}" dt="2025-09-19T05:56:35.833" v="17" actId="2696"/>
        <pc:sldMkLst>
          <pc:docMk/>
          <pc:sldMk cId="3239235408" sldId="349"/>
        </pc:sldMkLst>
      </pc:sldChg>
      <pc:sldChg chg="del">
        <pc:chgData name="Said Nabi Lecturer FCSE" userId="22162f9c-d122-430c-b6e9-ac8024b7b6c6" providerId="ADAL" clId="{E9D863E7-F215-7945-B30E-C7A9B445326A}" dt="2025-09-19T05:56:35.841" v="18" actId="2696"/>
        <pc:sldMkLst>
          <pc:docMk/>
          <pc:sldMk cId="2163567084" sldId="350"/>
        </pc:sldMkLst>
      </pc:sldChg>
      <pc:sldChg chg="del">
        <pc:chgData name="Said Nabi Lecturer FCSE" userId="22162f9c-d122-430c-b6e9-ac8024b7b6c6" providerId="ADAL" clId="{E9D863E7-F215-7945-B30E-C7A9B445326A}" dt="2025-09-19T05:56:35.854" v="19" actId="2696"/>
        <pc:sldMkLst>
          <pc:docMk/>
          <pc:sldMk cId="4055917273" sldId="351"/>
        </pc:sldMkLst>
      </pc:sldChg>
      <pc:sldChg chg="del">
        <pc:chgData name="Said Nabi Lecturer FCSE" userId="22162f9c-d122-430c-b6e9-ac8024b7b6c6" providerId="ADAL" clId="{E9D863E7-F215-7945-B30E-C7A9B445326A}" dt="2025-09-19T05:56:35.866" v="20" actId="2696"/>
        <pc:sldMkLst>
          <pc:docMk/>
          <pc:sldMk cId="2210807550" sldId="352"/>
        </pc:sldMkLst>
      </pc:sldChg>
      <pc:sldChg chg="del">
        <pc:chgData name="Said Nabi Lecturer FCSE" userId="22162f9c-d122-430c-b6e9-ac8024b7b6c6" providerId="ADAL" clId="{E9D863E7-F215-7945-B30E-C7A9B445326A}" dt="2025-09-19T05:56:35.878" v="21" actId="2696"/>
        <pc:sldMkLst>
          <pc:docMk/>
          <pc:sldMk cId="1060181222" sldId="353"/>
        </pc:sldMkLst>
      </pc:sldChg>
      <pc:sldChg chg="del">
        <pc:chgData name="Said Nabi Lecturer FCSE" userId="22162f9c-d122-430c-b6e9-ac8024b7b6c6" providerId="ADAL" clId="{E9D863E7-F215-7945-B30E-C7A9B445326A}" dt="2025-09-19T05:56:35.888" v="22" actId="2696"/>
        <pc:sldMkLst>
          <pc:docMk/>
          <pc:sldMk cId="3278994052" sldId="354"/>
        </pc:sldMkLst>
      </pc:sldChg>
      <pc:sldChg chg="del">
        <pc:chgData name="Said Nabi Lecturer FCSE" userId="22162f9c-d122-430c-b6e9-ac8024b7b6c6" providerId="ADAL" clId="{E9D863E7-F215-7945-B30E-C7A9B445326A}" dt="2025-09-19T05:56:35.899" v="23" actId="2696"/>
        <pc:sldMkLst>
          <pc:docMk/>
          <pc:sldMk cId="3136741884" sldId="355"/>
        </pc:sldMkLst>
      </pc:sldChg>
      <pc:sldChg chg="del">
        <pc:chgData name="Said Nabi Lecturer FCSE" userId="22162f9c-d122-430c-b6e9-ac8024b7b6c6" providerId="ADAL" clId="{E9D863E7-F215-7945-B30E-C7A9B445326A}" dt="2025-09-19T05:56:35.904" v="24" actId="2696"/>
        <pc:sldMkLst>
          <pc:docMk/>
          <pc:sldMk cId="2634003420" sldId="356"/>
        </pc:sldMkLst>
      </pc:sldChg>
      <pc:sldChg chg="del">
        <pc:chgData name="Said Nabi Lecturer FCSE" userId="22162f9c-d122-430c-b6e9-ac8024b7b6c6" providerId="ADAL" clId="{E9D863E7-F215-7945-B30E-C7A9B445326A}" dt="2025-09-19T05:56:35.915" v="25" actId="2696"/>
        <pc:sldMkLst>
          <pc:docMk/>
          <pc:sldMk cId="2157595783" sldId="357"/>
        </pc:sldMkLst>
      </pc:sldChg>
      <pc:sldChg chg="del">
        <pc:chgData name="Said Nabi Lecturer FCSE" userId="22162f9c-d122-430c-b6e9-ac8024b7b6c6" providerId="ADAL" clId="{E9D863E7-F215-7945-B30E-C7A9B445326A}" dt="2025-09-19T05:56:35.980" v="31" actId="2696"/>
        <pc:sldMkLst>
          <pc:docMk/>
          <pc:sldMk cId="1530755639" sldId="358"/>
        </pc:sldMkLst>
      </pc:sldChg>
      <pc:sldChg chg="del">
        <pc:chgData name="Said Nabi Lecturer FCSE" userId="22162f9c-d122-430c-b6e9-ac8024b7b6c6" providerId="ADAL" clId="{E9D863E7-F215-7945-B30E-C7A9B445326A}" dt="2025-09-19T05:56:36.001" v="33" actId="2696"/>
        <pc:sldMkLst>
          <pc:docMk/>
          <pc:sldMk cId="3410389809" sldId="359"/>
        </pc:sldMkLst>
      </pc:sldChg>
      <pc:sldChg chg="del">
        <pc:chgData name="Said Nabi Lecturer FCSE" userId="22162f9c-d122-430c-b6e9-ac8024b7b6c6" providerId="ADAL" clId="{E9D863E7-F215-7945-B30E-C7A9B445326A}" dt="2025-09-19T05:56:36.012" v="34" actId="2696"/>
        <pc:sldMkLst>
          <pc:docMk/>
          <pc:sldMk cId="4031174492" sldId="360"/>
        </pc:sldMkLst>
      </pc:sldChg>
      <pc:sldChg chg="del">
        <pc:chgData name="Said Nabi Lecturer FCSE" userId="22162f9c-d122-430c-b6e9-ac8024b7b6c6" providerId="ADAL" clId="{E9D863E7-F215-7945-B30E-C7A9B445326A}" dt="2025-09-19T05:56:36.023" v="35" actId="2696"/>
        <pc:sldMkLst>
          <pc:docMk/>
          <pc:sldMk cId="299346224" sldId="361"/>
        </pc:sldMkLst>
      </pc:sldChg>
      <pc:sldChg chg="del">
        <pc:chgData name="Said Nabi Lecturer FCSE" userId="22162f9c-d122-430c-b6e9-ac8024b7b6c6" providerId="ADAL" clId="{E9D863E7-F215-7945-B30E-C7A9B445326A}" dt="2025-09-19T05:56:36.037" v="36" actId="2696"/>
        <pc:sldMkLst>
          <pc:docMk/>
          <pc:sldMk cId="772503155" sldId="362"/>
        </pc:sldMkLst>
      </pc:sldChg>
      <pc:sldChg chg="del">
        <pc:chgData name="Said Nabi Lecturer FCSE" userId="22162f9c-d122-430c-b6e9-ac8024b7b6c6" providerId="ADAL" clId="{E9D863E7-F215-7945-B30E-C7A9B445326A}" dt="2025-09-19T05:56:36.051" v="37" actId="2696"/>
        <pc:sldMkLst>
          <pc:docMk/>
          <pc:sldMk cId="1341245696" sldId="363"/>
        </pc:sldMkLst>
      </pc:sldChg>
      <pc:sldChg chg="del">
        <pc:chgData name="Said Nabi Lecturer FCSE" userId="22162f9c-d122-430c-b6e9-ac8024b7b6c6" providerId="ADAL" clId="{E9D863E7-F215-7945-B30E-C7A9B445326A}" dt="2025-09-19T05:56:36.065" v="38" actId="2696"/>
        <pc:sldMkLst>
          <pc:docMk/>
          <pc:sldMk cId="2730024350" sldId="364"/>
        </pc:sldMkLst>
      </pc:sldChg>
      <pc:sldChg chg="del">
        <pc:chgData name="Said Nabi Lecturer FCSE" userId="22162f9c-d122-430c-b6e9-ac8024b7b6c6" providerId="ADAL" clId="{E9D863E7-F215-7945-B30E-C7A9B445326A}" dt="2025-09-19T05:56:36.082" v="39" actId="2696"/>
        <pc:sldMkLst>
          <pc:docMk/>
          <pc:sldMk cId="1105316595" sldId="365"/>
        </pc:sldMkLst>
      </pc:sldChg>
      <pc:sldChg chg="del">
        <pc:chgData name="Said Nabi Lecturer FCSE" userId="22162f9c-d122-430c-b6e9-ac8024b7b6c6" providerId="ADAL" clId="{E9D863E7-F215-7945-B30E-C7A9B445326A}" dt="2025-09-19T05:56:36.100" v="40" actId="2696"/>
        <pc:sldMkLst>
          <pc:docMk/>
          <pc:sldMk cId="341172810" sldId="366"/>
        </pc:sldMkLst>
      </pc:sldChg>
      <pc:sldChg chg="del">
        <pc:chgData name="Said Nabi Lecturer FCSE" userId="22162f9c-d122-430c-b6e9-ac8024b7b6c6" providerId="ADAL" clId="{E9D863E7-F215-7945-B30E-C7A9B445326A}" dt="2025-09-19T05:56:36.121" v="41" actId="2696"/>
        <pc:sldMkLst>
          <pc:docMk/>
          <pc:sldMk cId="985818955" sldId="367"/>
        </pc:sldMkLst>
      </pc:sldChg>
      <pc:sldChg chg="del">
        <pc:chgData name="Said Nabi Lecturer FCSE" userId="22162f9c-d122-430c-b6e9-ac8024b7b6c6" providerId="ADAL" clId="{E9D863E7-F215-7945-B30E-C7A9B445326A}" dt="2025-09-19T05:56:36.138" v="42" actId="2696"/>
        <pc:sldMkLst>
          <pc:docMk/>
          <pc:sldMk cId="3009867033" sldId="368"/>
        </pc:sldMkLst>
      </pc:sldChg>
      <pc:sldChg chg="del">
        <pc:chgData name="Said Nabi Lecturer FCSE" userId="22162f9c-d122-430c-b6e9-ac8024b7b6c6" providerId="ADAL" clId="{E9D863E7-F215-7945-B30E-C7A9B445326A}" dt="2025-09-19T05:56:36.153" v="43" actId="2696"/>
        <pc:sldMkLst>
          <pc:docMk/>
          <pc:sldMk cId="2443715781" sldId="369"/>
        </pc:sldMkLst>
      </pc:sldChg>
      <pc:sldChg chg="del">
        <pc:chgData name="Said Nabi Lecturer FCSE" userId="22162f9c-d122-430c-b6e9-ac8024b7b6c6" providerId="ADAL" clId="{E9D863E7-F215-7945-B30E-C7A9B445326A}" dt="2025-09-19T05:56:36.170" v="44" actId="2696"/>
        <pc:sldMkLst>
          <pc:docMk/>
          <pc:sldMk cId="1494972583" sldId="370"/>
        </pc:sldMkLst>
      </pc:sldChg>
      <pc:sldChg chg="del">
        <pc:chgData name="Said Nabi Lecturer FCSE" userId="22162f9c-d122-430c-b6e9-ac8024b7b6c6" providerId="ADAL" clId="{E9D863E7-F215-7945-B30E-C7A9B445326A}" dt="2025-09-19T05:56:36.182" v="45" actId="2696"/>
        <pc:sldMkLst>
          <pc:docMk/>
          <pc:sldMk cId="2520946812" sldId="371"/>
        </pc:sldMkLst>
      </pc:sldChg>
      <pc:sldChg chg="del">
        <pc:chgData name="Said Nabi Lecturer FCSE" userId="22162f9c-d122-430c-b6e9-ac8024b7b6c6" providerId="ADAL" clId="{E9D863E7-F215-7945-B30E-C7A9B445326A}" dt="2025-09-19T05:56:36.190" v="46" actId="2696"/>
        <pc:sldMkLst>
          <pc:docMk/>
          <pc:sldMk cId="1395159004" sldId="372"/>
        </pc:sldMkLst>
      </pc:sldChg>
      <pc:sldChg chg="del">
        <pc:chgData name="Said Nabi Lecturer FCSE" userId="22162f9c-d122-430c-b6e9-ac8024b7b6c6" providerId="ADAL" clId="{E9D863E7-F215-7945-B30E-C7A9B445326A}" dt="2025-09-19T05:56:36.201" v="47" actId="2696"/>
        <pc:sldMkLst>
          <pc:docMk/>
          <pc:sldMk cId="3840381346" sldId="373"/>
        </pc:sldMkLst>
      </pc:sldChg>
      <pc:sldChg chg="del">
        <pc:chgData name="Said Nabi Lecturer FCSE" userId="22162f9c-d122-430c-b6e9-ac8024b7b6c6" providerId="ADAL" clId="{E9D863E7-F215-7945-B30E-C7A9B445326A}" dt="2025-09-19T05:56:36.208" v="48" actId="2696"/>
        <pc:sldMkLst>
          <pc:docMk/>
          <pc:sldMk cId="313620583" sldId="374"/>
        </pc:sldMkLst>
      </pc:sldChg>
      <pc:sldChg chg="del">
        <pc:chgData name="Said Nabi Lecturer FCSE" userId="22162f9c-d122-430c-b6e9-ac8024b7b6c6" providerId="ADAL" clId="{E9D863E7-F215-7945-B30E-C7A9B445326A}" dt="2025-09-19T05:56:36.219" v="49" actId="2696"/>
        <pc:sldMkLst>
          <pc:docMk/>
          <pc:sldMk cId="4038431162" sldId="375"/>
        </pc:sldMkLst>
      </pc:sldChg>
      <pc:sldChg chg="del">
        <pc:chgData name="Said Nabi Lecturer FCSE" userId="22162f9c-d122-430c-b6e9-ac8024b7b6c6" providerId="ADAL" clId="{E9D863E7-F215-7945-B30E-C7A9B445326A}" dt="2025-09-19T05:56:36.230" v="50" actId="2696"/>
        <pc:sldMkLst>
          <pc:docMk/>
          <pc:sldMk cId="1083104651" sldId="376"/>
        </pc:sldMkLst>
      </pc:sldChg>
      <pc:sldChg chg="del">
        <pc:chgData name="Said Nabi Lecturer FCSE" userId="22162f9c-d122-430c-b6e9-ac8024b7b6c6" providerId="ADAL" clId="{E9D863E7-F215-7945-B30E-C7A9B445326A}" dt="2025-09-19T05:56:36.240" v="51" actId="2696"/>
        <pc:sldMkLst>
          <pc:docMk/>
          <pc:sldMk cId="1971644592" sldId="377"/>
        </pc:sldMkLst>
      </pc:sldChg>
      <pc:sldChg chg="del">
        <pc:chgData name="Said Nabi Lecturer FCSE" userId="22162f9c-d122-430c-b6e9-ac8024b7b6c6" providerId="ADAL" clId="{E9D863E7-F215-7945-B30E-C7A9B445326A}" dt="2025-09-19T05:56:36.251" v="52" actId="2696"/>
        <pc:sldMkLst>
          <pc:docMk/>
          <pc:sldMk cId="3616486474" sldId="378"/>
        </pc:sldMkLst>
      </pc:sldChg>
      <pc:sldChg chg="del">
        <pc:chgData name="Said Nabi Lecturer FCSE" userId="22162f9c-d122-430c-b6e9-ac8024b7b6c6" providerId="ADAL" clId="{E9D863E7-F215-7945-B30E-C7A9B445326A}" dt="2025-09-19T05:56:36.261" v="53" actId="2696"/>
        <pc:sldMkLst>
          <pc:docMk/>
          <pc:sldMk cId="3311277269" sldId="379"/>
        </pc:sldMkLst>
      </pc:sldChg>
      <pc:sldChg chg="del">
        <pc:chgData name="Said Nabi Lecturer FCSE" userId="22162f9c-d122-430c-b6e9-ac8024b7b6c6" providerId="ADAL" clId="{E9D863E7-F215-7945-B30E-C7A9B445326A}" dt="2025-09-19T05:56:36.273" v="54" actId="2696"/>
        <pc:sldMkLst>
          <pc:docMk/>
          <pc:sldMk cId="2737593081" sldId="380"/>
        </pc:sldMkLst>
      </pc:sldChg>
      <pc:sldChg chg="del">
        <pc:chgData name="Said Nabi Lecturer FCSE" userId="22162f9c-d122-430c-b6e9-ac8024b7b6c6" providerId="ADAL" clId="{E9D863E7-F215-7945-B30E-C7A9B445326A}" dt="2025-09-19T05:56:36.285" v="55" actId="2696"/>
        <pc:sldMkLst>
          <pc:docMk/>
          <pc:sldMk cId="2592197823" sldId="381"/>
        </pc:sldMkLst>
      </pc:sldChg>
      <pc:sldChg chg="del">
        <pc:chgData name="Said Nabi Lecturer FCSE" userId="22162f9c-d122-430c-b6e9-ac8024b7b6c6" providerId="ADAL" clId="{E9D863E7-F215-7945-B30E-C7A9B445326A}" dt="2025-09-19T05:56:36.309" v="56" actId="2696"/>
        <pc:sldMkLst>
          <pc:docMk/>
          <pc:sldMk cId="421580266" sldId="382"/>
        </pc:sldMkLst>
      </pc:sldChg>
      <pc:sldChg chg="del">
        <pc:chgData name="Said Nabi Lecturer FCSE" userId="22162f9c-d122-430c-b6e9-ac8024b7b6c6" providerId="ADAL" clId="{E9D863E7-F215-7945-B30E-C7A9B445326A}" dt="2025-09-19T05:56:36.312" v="57" actId="2696"/>
        <pc:sldMkLst>
          <pc:docMk/>
          <pc:sldMk cId="3261006498" sldId="383"/>
        </pc:sldMkLst>
      </pc:sldChg>
      <pc:sldChg chg="del">
        <pc:chgData name="Said Nabi Lecturer FCSE" userId="22162f9c-d122-430c-b6e9-ac8024b7b6c6" providerId="ADAL" clId="{E9D863E7-F215-7945-B30E-C7A9B445326A}" dt="2025-09-19T05:56:35.699" v="6" actId="2696"/>
        <pc:sldMkLst>
          <pc:docMk/>
          <pc:sldMk cId="3453442248" sldId="969"/>
        </pc:sldMkLst>
      </pc:sldChg>
      <pc:sldChg chg="del">
        <pc:chgData name="Said Nabi Lecturer FCSE" userId="22162f9c-d122-430c-b6e9-ac8024b7b6c6" providerId="ADAL" clId="{E9D863E7-F215-7945-B30E-C7A9B445326A}" dt="2025-09-19T05:56:35.687" v="5" actId="2696"/>
        <pc:sldMkLst>
          <pc:docMk/>
          <pc:sldMk cId="375550395" sldId="1013"/>
        </pc:sldMkLst>
      </pc:sldChg>
      <pc:sldChg chg="del">
        <pc:chgData name="Said Nabi Lecturer FCSE" userId="22162f9c-d122-430c-b6e9-ac8024b7b6c6" providerId="ADAL" clId="{E9D863E7-F215-7945-B30E-C7A9B445326A}" dt="2025-09-19T05:56:35.638" v="1" actId="2696"/>
        <pc:sldMkLst>
          <pc:docMk/>
          <pc:sldMk cId="1890934650" sldId="1019"/>
        </pc:sldMkLst>
      </pc:sldChg>
      <pc:sldChg chg="del">
        <pc:chgData name="Said Nabi Lecturer FCSE" userId="22162f9c-d122-430c-b6e9-ac8024b7b6c6" providerId="ADAL" clId="{E9D863E7-F215-7945-B30E-C7A9B445326A}" dt="2025-09-19T05:56:35.648" v="2" actId="2696"/>
        <pc:sldMkLst>
          <pc:docMk/>
          <pc:sldMk cId="3376524402" sldId="1020"/>
        </pc:sldMkLst>
      </pc:sldChg>
      <pc:sldChg chg="del">
        <pc:chgData name="Said Nabi Lecturer FCSE" userId="22162f9c-d122-430c-b6e9-ac8024b7b6c6" providerId="ADAL" clId="{E9D863E7-F215-7945-B30E-C7A9B445326A}" dt="2025-09-19T05:56:35.958" v="29" actId="2696"/>
        <pc:sldMkLst>
          <pc:docMk/>
          <pc:sldMk cId="1349168126" sldId="1021"/>
        </pc:sldMkLst>
      </pc:sldChg>
      <pc:sldChg chg="del">
        <pc:chgData name="Said Nabi Lecturer FCSE" userId="22162f9c-d122-430c-b6e9-ac8024b7b6c6" providerId="ADAL" clId="{E9D863E7-F215-7945-B30E-C7A9B445326A}" dt="2025-09-19T05:56:35.926" v="26" actId="2696"/>
        <pc:sldMkLst>
          <pc:docMk/>
          <pc:sldMk cId="450650213" sldId="1022"/>
        </pc:sldMkLst>
      </pc:sldChg>
      <pc:sldChg chg="del">
        <pc:chgData name="Said Nabi Lecturer FCSE" userId="22162f9c-d122-430c-b6e9-ac8024b7b6c6" providerId="ADAL" clId="{E9D863E7-F215-7945-B30E-C7A9B445326A}" dt="2025-09-19T05:56:35.937" v="27" actId="2696"/>
        <pc:sldMkLst>
          <pc:docMk/>
          <pc:sldMk cId="1324433328" sldId="1023"/>
        </pc:sldMkLst>
      </pc:sldChg>
      <pc:sldChg chg="del">
        <pc:chgData name="Said Nabi Lecturer FCSE" userId="22162f9c-d122-430c-b6e9-ac8024b7b6c6" providerId="ADAL" clId="{E9D863E7-F215-7945-B30E-C7A9B445326A}" dt="2025-09-19T05:56:35.945" v="28" actId="2696"/>
        <pc:sldMkLst>
          <pc:docMk/>
          <pc:sldMk cId="806405078" sldId="1024"/>
        </pc:sldMkLst>
      </pc:sldChg>
      <pc:sldChg chg="del">
        <pc:chgData name="Said Nabi Lecturer FCSE" userId="22162f9c-d122-430c-b6e9-ac8024b7b6c6" providerId="ADAL" clId="{E9D863E7-F215-7945-B30E-C7A9B445326A}" dt="2025-09-19T05:56:35.970" v="30" actId="2696"/>
        <pc:sldMkLst>
          <pc:docMk/>
          <pc:sldMk cId="260821971" sldId="1025"/>
        </pc:sldMkLst>
      </pc:sldChg>
      <pc:sldChg chg="del">
        <pc:chgData name="Said Nabi Lecturer FCSE" userId="22162f9c-d122-430c-b6e9-ac8024b7b6c6" providerId="ADAL" clId="{E9D863E7-F215-7945-B30E-C7A9B445326A}" dt="2025-09-19T05:56:35.993" v="32" actId="2696"/>
        <pc:sldMkLst>
          <pc:docMk/>
          <pc:sldMk cId="3238853379" sldId="1026"/>
        </pc:sldMkLst>
      </pc:sldChg>
      <pc:sldChg chg="modNotesTx">
        <pc:chgData name="Said Nabi Lecturer FCSE" userId="22162f9c-d122-430c-b6e9-ac8024b7b6c6" providerId="ADAL" clId="{E9D863E7-F215-7945-B30E-C7A9B445326A}" dt="2025-09-19T05:55:23.141" v="0" actId="20577"/>
        <pc:sldMkLst>
          <pc:docMk/>
          <pc:sldMk cId="4008382073" sldId="1146"/>
        </pc:sldMkLst>
      </pc:sldChg>
    </pc:docChg>
  </pc:docChgLst>
  <pc:docChgLst>
    <pc:chgData name="Said Nabi Lecturer FCSE" userId="22162f9c-d122-430c-b6e9-ac8024b7b6c6" providerId="ADAL" clId="{67A4F9F5-779B-5943-B14E-B85497A2BF22}"/>
    <pc:docChg chg="custSel addSld modSld">
      <pc:chgData name="Said Nabi Lecturer FCSE" userId="22162f9c-d122-430c-b6e9-ac8024b7b6c6" providerId="ADAL" clId="{67A4F9F5-779B-5943-B14E-B85497A2BF22}" dt="2025-09-18T02:14:52.681" v="159" actId="2890"/>
      <pc:docMkLst>
        <pc:docMk/>
      </pc:docMkLst>
      <pc:sldChg chg="addSp delSp modSp mod modAnim">
        <pc:chgData name="Said Nabi Lecturer FCSE" userId="22162f9c-d122-430c-b6e9-ac8024b7b6c6" providerId="ADAL" clId="{67A4F9F5-779B-5943-B14E-B85497A2BF22}" dt="2025-09-18T01:52:46.378" v="46"/>
        <pc:sldMkLst>
          <pc:docMk/>
          <pc:sldMk cId="110779487" sldId="1148"/>
        </pc:sldMkLst>
        <pc:spChg chg="del">
          <ac:chgData name="Said Nabi Lecturer FCSE" userId="22162f9c-d122-430c-b6e9-ac8024b7b6c6" providerId="ADAL" clId="{67A4F9F5-779B-5943-B14E-B85497A2BF22}" dt="2025-09-18T01:46:44.530" v="0" actId="478"/>
          <ac:spMkLst>
            <pc:docMk/>
            <pc:sldMk cId="110779487" sldId="1148"/>
            <ac:spMk id="6" creationId="{CD5558C7-63EC-4C68-D5B6-D404100899C2}"/>
          </ac:spMkLst>
        </pc:spChg>
        <pc:spChg chg="add mod">
          <ac:chgData name="Said Nabi Lecturer FCSE" userId="22162f9c-d122-430c-b6e9-ac8024b7b6c6" providerId="ADAL" clId="{67A4F9F5-779B-5943-B14E-B85497A2BF22}" dt="2025-09-18T01:52:14.031" v="41" actId="207"/>
          <ac:spMkLst>
            <pc:docMk/>
            <pc:sldMk cId="110779487" sldId="1148"/>
            <ac:spMk id="8" creationId="{B48A0227-8E5B-FD63-836F-6E952994851A}"/>
          </ac:spMkLst>
        </pc:spChg>
        <pc:picChg chg="add mod">
          <ac:chgData name="Said Nabi Lecturer FCSE" userId="22162f9c-d122-430c-b6e9-ac8024b7b6c6" providerId="ADAL" clId="{67A4F9F5-779B-5943-B14E-B85497A2BF22}" dt="2025-09-18T01:49:05.352" v="10" actId="1038"/>
          <ac:picMkLst>
            <pc:docMk/>
            <pc:sldMk cId="110779487" sldId="1148"/>
            <ac:picMk id="7" creationId="{11E365A1-93A5-1578-10A3-99D388A18B5A}"/>
          </ac:picMkLst>
        </pc:picChg>
      </pc:sldChg>
      <pc:sldChg chg="addSp delSp modSp add mod delAnim modAnim">
        <pc:chgData name="Said Nabi Lecturer FCSE" userId="22162f9c-d122-430c-b6e9-ac8024b7b6c6" providerId="ADAL" clId="{67A4F9F5-779B-5943-B14E-B85497A2BF22}" dt="2025-09-18T02:14:37.565" v="158"/>
        <pc:sldMkLst>
          <pc:docMk/>
          <pc:sldMk cId="2951669984" sldId="1149"/>
        </pc:sldMkLst>
        <pc:spChg chg="mod">
          <ac:chgData name="Said Nabi Lecturer FCSE" userId="22162f9c-d122-430c-b6e9-ac8024b7b6c6" providerId="ADAL" clId="{67A4F9F5-779B-5943-B14E-B85497A2BF22}" dt="2025-09-18T01:56:48.710" v="65" actId="20577"/>
          <ac:spMkLst>
            <pc:docMk/>
            <pc:sldMk cId="2951669984" sldId="1149"/>
            <ac:spMk id="2" creationId="{7C445A18-70D4-488D-970C-DA3DC515F809}"/>
          </ac:spMkLst>
        </pc:spChg>
        <pc:spChg chg="mod">
          <ac:chgData name="Said Nabi Lecturer FCSE" userId="22162f9c-d122-430c-b6e9-ac8024b7b6c6" providerId="ADAL" clId="{67A4F9F5-779B-5943-B14E-B85497A2BF22}" dt="2025-09-18T02:13:59.651" v="149" actId="20577"/>
          <ac:spMkLst>
            <pc:docMk/>
            <pc:sldMk cId="2951669984" sldId="1149"/>
            <ac:spMk id="8" creationId="{4F3CBBA6-5C38-C92E-0007-AA088EF7DD4F}"/>
          </ac:spMkLst>
        </pc:spChg>
        <pc:picChg chg="add mod">
          <ac:chgData name="Said Nabi Lecturer FCSE" userId="22162f9c-d122-430c-b6e9-ac8024b7b6c6" providerId="ADAL" clId="{67A4F9F5-779B-5943-B14E-B85497A2BF22}" dt="2025-09-18T02:07:35.663" v="88" actId="1037"/>
          <ac:picMkLst>
            <pc:docMk/>
            <pc:sldMk cId="2951669984" sldId="1149"/>
            <ac:picMk id="6" creationId="{24B87D45-1842-8F46-8A4C-284CD638636A}"/>
          </ac:picMkLst>
        </pc:picChg>
        <pc:picChg chg="del">
          <ac:chgData name="Said Nabi Lecturer FCSE" userId="22162f9c-d122-430c-b6e9-ac8024b7b6c6" providerId="ADAL" clId="{67A4F9F5-779B-5943-B14E-B85497A2BF22}" dt="2025-09-18T01:56:54.421" v="66" actId="478"/>
          <ac:picMkLst>
            <pc:docMk/>
            <pc:sldMk cId="2951669984" sldId="1149"/>
            <ac:picMk id="7" creationId="{A0597ADD-AC35-6EB7-139A-CEA0CD5B9053}"/>
          </ac:picMkLst>
        </pc:picChg>
        <pc:picChg chg="add mod">
          <ac:chgData name="Said Nabi Lecturer FCSE" userId="22162f9c-d122-430c-b6e9-ac8024b7b6c6" providerId="ADAL" clId="{67A4F9F5-779B-5943-B14E-B85497A2BF22}" dt="2025-09-18T02:07:35.663" v="88" actId="1037"/>
          <ac:picMkLst>
            <pc:docMk/>
            <pc:sldMk cId="2951669984" sldId="1149"/>
            <ac:picMk id="10" creationId="{6E050D6A-E9E0-3F86-185B-73D38D2D3955}"/>
          </ac:picMkLst>
        </pc:picChg>
        <pc:picChg chg="add mod">
          <ac:chgData name="Said Nabi Lecturer FCSE" userId="22162f9c-d122-430c-b6e9-ac8024b7b6c6" providerId="ADAL" clId="{67A4F9F5-779B-5943-B14E-B85497A2BF22}" dt="2025-09-18T02:08:20.860" v="92" actId="1076"/>
          <ac:picMkLst>
            <pc:docMk/>
            <pc:sldMk cId="2951669984" sldId="1149"/>
            <ac:picMk id="12" creationId="{39CB563F-34FA-77BF-1939-06B9B7989DA5}"/>
          </ac:picMkLst>
        </pc:picChg>
        <pc:picChg chg="add mod">
          <ac:chgData name="Said Nabi Lecturer FCSE" userId="22162f9c-d122-430c-b6e9-ac8024b7b6c6" providerId="ADAL" clId="{67A4F9F5-779B-5943-B14E-B85497A2BF22}" dt="2025-09-18T02:10:07.914" v="115" actId="1037"/>
          <ac:picMkLst>
            <pc:docMk/>
            <pc:sldMk cId="2951669984" sldId="1149"/>
            <ac:picMk id="14" creationId="{5B3E3C89-FA76-CF32-534B-97C5DA0A847D}"/>
          </ac:picMkLst>
        </pc:picChg>
        <pc:picChg chg="add mod">
          <ac:chgData name="Said Nabi Lecturer FCSE" userId="22162f9c-d122-430c-b6e9-ac8024b7b6c6" providerId="ADAL" clId="{67A4F9F5-779B-5943-B14E-B85497A2BF22}" dt="2025-09-18T02:10:19.666" v="130" actId="1035"/>
          <ac:picMkLst>
            <pc:docMk/>
            <pc:sldMk cId="2951669984" sldId="1149"/>
            <ac:picMk id="16" creationId="{FB3ED229-B706-55DD-DFA6-B5DFF41AC7C7}"/>
          </ac:picMkLst>
        </pc:picChg>
        <pc:picChg chg="add mod">
          <ac:chgData name="Said Nabi Lecturer FCSE" userId="22162f9c-d122-430c-b6e9-ac8024b7b6c6" providerId="ADAL" clId="{67A4F9F5-779B-5943-B14E-B85497A2BF22}" dt="2025-09-18T02:11:28.337" v="136" actId="1076"/>
          <ac:picMkLst>
            <pc:docMk/>
            <pc:sldMk cId="2951669984" sldId="1149"/>
            <ac:picMk id="18" creationId="{E79273C4-990B-95F1-FC21-089E57D98A2B}"/>
          </ac:picMkLst>
        </pc:picChg>
        <pc:picChg chg="add mod">
          <ac:chgData name="Said Nabi Lecturer FCSE" userId="22162f9c-d122-430c-b6e9-ac8024b7b6c6" providerId="ADAL" clId="{67A4F9F5-779B-5943-B14E-B85497A2BF22}" dt="2025-09-18T02:12:02.633" v="143" actId="1076"/>
          <ac:picMkLst>
            <pc:docMk/>
            <pc:sldMk cId="2951669984" sldId="1149"/>
            <ac:picMk id="20" creationId="{EA87B846-75C8-09F3-08F1-B4B1953CDDB0}"/>
          </ac:picMkLst>
        </pc:picChg>
      </pc:sldChg>
      <pc:sldChg chg="add">
        <pc:chgData name="Said Nabi Lecturer FCSE" userId="22162f9c-d122-430c-b6e9-ac8024b7b6c6" providerId="ADAL" clId="{67A4F9F5-779B-5943-B14E-B85497A2BF22}" dt="2025-09-18T02:14:52.681" v="159" actId="2890"/>
        <pc:sldMkLst>
          <pc:docMk/>
          <pc:sldMk cId="2984414478" sldId="1150"/>
        </pc:sldMkLst>
      </pc:sldChg>
    </pc:docChg>
  </pc:docChgLst>
  <pc:docChgLst>
    <pc:chgData name="Said Nabi Lecturer FCSE" userId="22162f9c-d122-430c-b6e9-ac8024b7b6c6" providerId="ADAL" clId="{598E5503-C1C2-E343-8EE5-4C3F4993EC8B}"/>
    <pc:docChg chg="custSel addSld modMainMaster">
      <pc:chgData name="Said Nabi Lecturer FCSE" userId="22162f9c-d122-430c-b6e9-ac8024b7b6c6" providerId="ADAL" clId="{598E5503-C1C2-E343-8EE5-4C3F4993EC8B}" dt="2025-07-24T12:31:47.797" v="3" actId="680"/>
      <pc:docMkLst>
        <pc:docMk/>
      </pc:docMkLst>
      <pc:sldChg chg="new">
        <pc:chgData name="Said Nabi Lecturer FCSE" userId="22162f9c-d122-430c-b6e9-ac8024b7b6c6" providerId="ADAL" clId="{598E5503-C1C2-E343-8EE5-4C3F4993EC8B}" dt="2025-07-24T12:31:44.546" v="2" actId="680"/>
        <pc:sldMkLst>
          <pc:docMk/>
          <pc:sldMk cId="4133650584" sldId="257"/>
        </pc:sldMkLst>
      </pc:sldChg>
      <pc:sldChg chg="new">
        <pc:chgData name="Said Nabi Lecturer FCSE" userId="22162f9c-d122-430c-b6e9-ac8024b7b6c6" providerId="ADAL" clId="{598E5503-C1C2-E343-8EE5-4C3F4993EC8B}" dt="2025-07-24T12:31:47.797" v="3" actId="680"/>
        <pc:sldMkLst>
          <pc:docMk/>
          <pc:sldMk cId="1543075231" sldId="258"/>
        </pc:sldMkLst>
      </pc:sldChg>
      <pc:sldMasterChg chg="addSp delSp modSp mod">
        <pc:chgData name="Said Nabi Lecturer FCSE" userId="22162f9c-d122-430c-b6e9-ac8024b7b6c6" providerId="ADAL" clId="{598E5503-C1C2-E343-8EE5-4C3F4993EC8B}" dt="2025-07-24T12:31:36.668" v="1"/>
        <pc:sldMasterMkLst>
          <pc:docMk/>
          <pc:sldMasterMk cId="3840420138" sldId="2147483648"/>
        </pc:sldMasterMkLst>
      </pc:sldMasterChg>
    </pc:docChg>
  </pc:docChgLst>
  <pc:docChgLst>
    <pc:chgData name="Said Nabi Lecturer FCSE" userId="S::said.nabi@giki.edu.pk::22162f9c-d122-430c-b6e9-ac8024b7b6c6" providerId="AD" clId="Web-{59C0914A-C8A1-D643-03E1-0425932919D5}"/>
    <pc:docChg chg="delSld modSld">
      <pc:chgData name="Said Nabi Lecturer FCSE" userId="S::said.nabi@giki.edu.pk::22162f9c-d122-430c-b6e9-ac8024b7b6c6" providerId="AD" clId="Web-{59C0914A-C8A1-D643-03E1-0425932919D5}" dt="2025-09-11T02:13:02.346" v="75"/>
      <pc:docMkLst>
        <pc:docMk/>
      </pc:docMkLst>
      <pc:sldChg chg="modSp">
        <pc:chgData name="Said Nabi Lecturer FCSE" userId="S::said.nabi@giki.edu.pk::22162f9c-d122-430c-b6e9-ac8024b7b6c6" providerId="AD" clId="Web-{59C0914A-C8A1-D643-03E1-0425932919D5}" dt="2025-09-11T01:27:03.232" v="6" actId="20577"/>
        <pc:sldMkLst>
          <pc:docMk/>
          <pc:sldMk cId="1358618617" sldId="1118"/>
        </pc:sldMkLst>
      </pc:sldChg>
      <pc:sldChg chg="delSp modSp">
        <pc:chgData name="Said Nabi Lecturer FCSE" userId="S::said.nabi@giki.edu.pk::22162f9c-d122-430c-b6e9-ac8024b7b6c6" providerId="AD" clId="Web-{59C0914A-C8A1-D643-03E1-0425932919D5}" dt="2025-09-11T01:28:10.452" v="30"/>
        <pc:sldMkLst>
          <pc:docMk/>
          <pc:sldMk cId="2943906399" sldId="1119"/>
        </pc:sldMkLst>
      </pc:sldChg>
      <pc:sldChg chg="addSp modSp addAnim modAnim">
        <pc:chgData name="Said Nabi Lecturer FCSE" userId="S::said.nabi@giki.edu.pk::22162f9c-d122-430c-b6e9-ac8024b7b6c6" providerId="AD" clId="Web-{59C0914A-C8A1-D643-03E1-0425932919D5}" dt="2025-09-11T01:34:24.740" v="48"/>
        <pc:sldMkLst>
          <pc:docMk/>
          <pc:sldMk cId="329633590" sldId="1122"/>
        </pc:sldMkLst>
      </pc:sldChg>
      <pc:sldChg chg="del">
        <pc:chgData name="Said Nabi Lecturer FCSE" userId="S::said.nabi@giki.edu.pk::22162f9c-d122-430c-b6e9-ac8024b7b6c6" providerId="AD" clId="Web-{59C0914A-C8A1-D643-03E1-0425932919D5}" dt="2025-09-11T02:09:46.741" v="49"/>
        <pc:sldMkLst>
          <pc:docMk/>
          <pc:sldMk cId="2422897736" sldId="1127"/>
        </pc:sldMkLst>
      </pc:sldChg>
      <pc:sldChg chg="addAnim delAnim">
        <pc:chgData name="Said Nabi Lecturer FCSE" userId="S::said.nabi@giki.edu.pk::22162f9c-d122-430c-b6e9-ac8024b7b6c6" providerId="AD" clId="Web-{59C0914A-C8A1-D643-03E1-0425932919D5}" dt="2025-09-11T02:11:38.217" v="63"/>
        <pc:sldMkLst>
          <pc:docMk/>
          <pc:sldMk cId="2896715979" sldId="1128"/>
        </pc:sldMkLst>
      </pc:sldChg>
      <pc:sldChg chg="addAnim delAnim">
        <pc:chgData name="Said Nabi Lecturer FCSE" userId="S::said.nabi@giki.edu.pk::22162f9c-d122-430c-b6e9-ac8024b7b6c6" providerId="AD" clId="Web-{59C0914A-C8A1-D643-03E1-0425932919D5}" dt="2025-09-11T02:11:12.793" v="60"/>
        <pc:sldMkLst>
          <pc:docMk/>
          <pc:sldMk cId="593302822" sldId="1129"/>
        </pc:sldMkLst>
      </pc:sldChg>
      <pc:sldChg chg="modSp addAnim delAnim">
        <pc:chgData name="Said Nabi Lecturer FCSE" userId="S::said.nabi@giki.edu.pk::22162f9c-d122-430c-b6e9-ac8024b7b6c6" providerId="AD" clId="Web-{59C0914A-C8A1-D643-03E1-0425932919D5}" dt="2025-09-11T02:10:58.683" v="58"/>
        <pc:sldMkLst>
          <pc:docMk/>
          <pc:sldMk cId="3178279793" sldId="1130"/>
        </pc:sldMkLst>
      </pc:sldChg>
      <pc:sldChg chg="addAnim">
        <pc:chgData name="Said Nabi Lecturer FCSE" userId="S::said.nabi@giki.edu.pk::22162f9c-d122-430c-b6e9-ac8024b7b6c6" providerId="AD" clId="Web-{59C0914A-C8A1-D643-03E1-0425932919D5}" dt="2025-09-11T02:11:49.639" v="64"/>
        <pc:sldMkLst>
          <pc:docMk/>
          <pc:sldMk cId="2303797746" sldId="1131"/>
        </pc:sldMkLst>
      </pc:sldChg>
      <pc:sldChg chg="addAnim">
        <pc:chgData name="Said Nabi Lecturer FCSE" userId="S::said.nabi@giki.edu.pk::22162f9c-d122-430c-b6e9-ac8024b7b6c6" providerId="AD" clId="Web-{59C0914A-C8A1-D643-03E1-0425932919D5}" dt="2025-09-11T02:12:00.671" v="66"/>
        <pc:sldMkLst>
          <pc:docMk/>
          <pc:sldMk cId="2144598065" sldId="1132"/>
        </pc:sldMkLst>
      </pc:sldChg>
      <pc:sldChg chg="addAnim">
        <pc:chgData name="Said Nabi Lecturer FCSE" userId="S::said.nabi@giki.edu.pk::22162f9c-d122-430c-b6e9-ac8024b7b6c6" providerId="AD" clId="Web-{59C0914A-C8A1-D643-03E1-0425932919D5}" dt="2025-09-11T02:12:10.812" v="67"/>
        <pc:sldMkLst>
          <pc:docMk/>
          <pc:sldMk cId="3198496999" sldId="1133"/>
        </pc:sldMkLst>
      </pc:sldChg>
      <pc:sldChg chg="addAnim">
        <pc:chgData name="Said Nabi Lecturer FCSE" userId="S::said.nabi@giki.edu.pk::22162f9c-d122-430c-b6e9-ac8024b7b6c6" providerId="AD" clId="Web-{59C0914A-C8A1-D643-03E1-0425932919D5}" dt="2025-09-11T02:12:30.907" v="69"/>
        <pc:sldMkLst>
          <pc:docMk/>
          <pc:sldMk cId="1218247055" sldId="1134"/>
        </pc:sldMkLst>
      </pc:sldChg>
      <pc:sldChg chg="addAnim">
        <pc:chgData name="Said Nabi Lecturer FCSE" userId="S::said.nabi@giki.edu.pk::22162f9c-d122-430c-b6e9-ac8024b7b6c6" providerId="AD" clId="Web-{59C0914A-C8A1-D643-03E1-0425932919D5}" dt="2025-09-11T02:12:41.892" v="71"/>
        <pc:sldMkLst>
          <pc:docMk/>
          <pc:sldMk cId="872205297" sldId="1135"/>
        </pc:sldMkLst>
      </pc:sldChg>
      <pc:sldChg chg="addAnim">
        <pc:chgData name="Said Nabi Lecturer FCSE" userId="S::said.nabi@giki.edu.pk::22162f9c-d122-430c-b6e9-ac8024b7b6c6" providerId="AD" clId="Web-{59C0914A-C8A1-D643-03E1-0425932919D5}" dt="2025-09-11T02:12:51.970" v="73"/>
        <pc:sldMkLst>
          <pc:docMk/>
          <pc:sldMk cId="403607528" sldId="1136"/>
        </pc:sldMkLst>
      </pc:sldChg>
      <pc:sldChg chg="addAnim">
        <pc:chgData name="Said Nabi Lecturer FCSE" userId="S::said.nabi@giki.edu.pk::22162f9c-d122-430c-b6e9-ac8024b7b6c6" providerId="AD" clId="Web-{59C0914A-C8A1-D643-03E1-0425932919D5}" dt="2025-09-11T02:13:02.346" v="75"/>
        <pc:sldMkLst>
          <pc:docMk/>
          <pc:sldMk cId="248812704" sldId="1137"/>
        </pc:sldMkLst>
      </pc:sldChg>
    </pc:docChg>
  </pc:docChgLst>
  <pc:docChgLst>
    <pc:chgData name="Said Nabi Lecturer FCSE" userId="22162f9c-d122-430c-b6e9-ac8024b7b6c6" providerId="ADAL" clId="{CF2FA538-86AF-B840-B249-4D5E586FE115}"/>
    <pc:docChg chg="undo custSel addSld delSld modSld sldOrd">
      <pc:chgData name="Said Nabi Lecturer FCSE" userId="22162f9c-d122-430c-b6e9-ac8024b7b6c6" providerId="ADAL" clId="{CF2FA538-86AF-B840-B249-4D5E586FE115}" dt="2025-09-11T06:21:58.765" v="933" actId="113"/>
      <pc:docMkLst>
        <pc:docMk/>
      </pc:docMkLst>
      <pc:sldChg chg="modNotesTx">
        <pc:chgData name="Said Nabi Lecturer FCSE" userId="22162f9c-d122-430c-b6e9-ac8024b7b6c6" providerId="ADAL" clId="{CF2FA538-86AF-B840-B249-4D5E586FE115}" dt="2025-09-08T04:54:35.017" v="139" actId="20577"/>
        <pc:sldMkLst>
          <pc:docMk/>
          <pc:sldMk cId="4279825855" sldId="1101"/>
        </pc:sldMkLst>
      </pc:sldChg>
      <pc:sldChg chg="modAnim">
        <pc:chgData name="Said Nabi Lecturer FCSE" userId="22162f9c-d122-430c-b6e9-ac8024b7b6c6" providerId="ADAL" clId="{CF2FA538-86AF-B840-B249-4D5E586FE115}" dt="2025-09-08T04:54:55.666" v="140"/>
        <pc:sldMkLst>
          <pc:docMk/>
          <pc:sldMk cId="599551991" sldId="1102"/>
        </pc:sldMkLst>
      </pc:sldChg>
      <pc:sldChg chg="modSp modNotesTx">
        <pc:chgData name="Said Nabi Lecturer FCSE" userId="22162f9c-d122-430c-b6e9-ac8024b7b6c6" providerId="ADAL" clId="{CF2FA538-86AF-B840-B249-4D5E586FE115}" dt="2025-09-08T05:04:47.032" v="253" actId="20577"/>
        <pc:sldMkLst>
          <pc:docMk/>
          <pc:sldMk cId="2514025918" sldId="1103"/>
        </pc:sldMkLst>
      </pc:sldChg>
      <pc:sldChg chg="modNotesTx">
        <pc:chgData name="Said Nabi Lecturer FCSE" userId="22162f9c-d122-430c-b6e9-ac8024b7b6c6" providerId="ADAL" clId="{CF2FA538-86AF-B840-B249-4D5E586FE115}" dt="2025-09-08T05:07:50.096" v="268" actId="20577"/>
        <pc:sldMkLst>
          <pc:docMk/>
          <pc:sldMk cId="3344359515" sldId="1105"/>
        </pc:sldMkLst>
      </pc:sldChg>
      <pc:sldChg chg="modNotesTx">
        <pc:chgData name="Said Nabi Lecturer FCSE" userId="22162f9c-d122-430c-b6e9-ac8024b7b6c6" providerId="ADAL" clId="{CF2FA538-86AF-B840-B249-4D5E586FE115}" dt="2025-09-08T04:44:54.257" v="25" actId="20577"/>
        <pc:sldMkLst>
          <pc:docMk/>
          <pc:sldMk cId="3263338990" sldId="1107"/>
        </pc:sldMkLst>
      </pc:sldChg>
      <pc:sldChg chg="del">
        <pc:chgData name="Said Nabi Lecturer FCSE" userId="22162f9c-d122-430c-b6e9-ac8024b7b6c6" providerId="ADAL" clId="{CF2FA538-86AF-B840-B249-4D5E586FE115}" dt="2025-09-08T04:45:22.695" v="26" actId="2696"/>
        <pc:sldMkLst>
          <pc:docMk/>
          <pc:sldMk cId="301422720" sldId="1108"/>
        </pc:sldMkLst>
      </pc:sldChg>
      <pc:sldChg chg="modNotesTx">
        <pc:chgData name="Said Nabi Lecturer FCSE" userId="22162f9c-d122-430c-b6e9-ac8024b7b6c6" providerId="ADAL" clId="{CF2FA538-86AF-B840-B249-4D5E586FE115}" dt="2025-09-11T05:52:48.423" v="926" actId="113"/>
        <pc:sldMkLst>
          <pc:docMk/>
          <pc:sldMk cId="1358618617" sldId="1118"/>
        </pc:sldMkLst>
      </pc:sldChg>
      <pc:sldChg chg="modSp">
        <pc:chgData name="Said Nabi Lecturer FCSE" userId="22162f9c-d122-430c-b6e9-ac8024b7b6c6" providerId="ADAL" clId="{CF2FA538-86AF-B840-B249-4D5E586FE115}" dt="2025-09-11T06:17:04.961" v="930" actId="207"/>
        <pc:sldMkLst>
          <pc:docMk/>
          <pc:sldMk cId="250426232" sldId="1120"/>
        </pc:sldMkLst>
      </pc:sldChg>
      <pc:sldChg chg="modNotesTx">
        <pc:chgData name="Said Nabi Lecturer FCSE" userId="22162f9c-d122-430c-b6e9-ac8024b7b6c6" providerId="ADAL" clId="{CF2FA538-86AF-B840-B249-4D5E586FE115}" dt="2025-09-11T06:21:58.765" v="933" actId="113"/>
        <pc:sldMkLst>
          <pc:docMk/>
          <pc:sldMk cId="3855118072" sldId="1123"/>
        </pc:sldMkLst>
      </pc:sldChg>
      <pc:sldChg chg="modSp add mod ord modAnim">
        <pc:chgData name="Said Nabi Lecturer FCSE" userId="22162f9c-d122-430c-b6e9-ac8024b7b6c6" providerId="ADAL" clId="{CF2FA538-86AF-B840-B249-4D5E586FE115}" dt="2025-09-10T04:34:57.907" v="359" actId="207"/>
        <pc:sldMkLst>
          <pc:docMk/>
          <pc:sldMk cId="241760437" sldId="1126"/>
        </pc:sldMkLst>
      </pc:sldChg>
      <pc:sldChg chg="add">
        <pc:chgData name="Said Nabi Lecturer FCSE" userId="22162f9c-d122-430c-b6e9-ac8024b7b6c6" providerId="ADAL" clId="{CF2FA538-86AF-B840-B249-4D5E586FE115}" dt="2025-09-10T04:23:12.612" v="271" actId="2890"/>
        <pc:sldMkLst>
          <pc:docMk/>
          <pc:sldMk cId="2422897736" sldId="1127"/>
        </pc:sldMkLst>
      </pc:sldChg>
      <pc:sldChg chg="modSp add mod modAnim">
        <pc:chgData name="Said Nabi Lecturer FCSE" userId="22162f9c-d122-430c-b6e9-ac8024b7b6c6" providerId="ADAL" clId="{CF2FA538-86AF-B840-B249-4D5E586FE115}" dt="2025-09-10T04:43:19.982" v="391" actId="207"/>
        <pc:sldMkLst>
          <pc:docMk/>
          <pc:sldMk cId="2896715979" sldId="1128"/>
        </pc:sldMkLst>
      </pc:sldChg>
      <pc:sldChg chg="addSp delSp modSp new mod">
        <pc:chgData name="Said Nabi Lecturer FCSE" userId="22162f9c-d122-430c-b6e9-ac8024b7b6c6" providerId="ADAL" clId="{CF2FA538-86AF-B840-B249-4D5E586FE115}" dt="2025-09-10T04:54:38.475" v="456" actId="20577"/>
        <pc:sldMkLst>
          <pc:docMk/>
          <pc:sldMk cId="593302822" sldId="1129"/>
        </pc:sldMkLst>
      </pc:sldChg>
      <pc:sldChg chg="addSp delSp modSp add mod modAnim">
        <pc:chgData name="Said Nabi Lecturer FCSE" userId="22162f9c-d122-430c-b6e9-ac8024b7b6c6" providerId="ADAL" clId="{CF2FA538-86AF-B840-B249-4D5E586FE115}" dt="2025-09-10T06:41:44.041" v="576"/>
        <pc:sldMkLst>
          <pc:docMk/>
          <pc:sldMk cId="3178279793" sldId="1130"/>
        </pc:sldMkLst>
      </pc:sldChg>
      <pc:sldChg chg="add del">
        <pc:chgData name="Said Nabi Lecturer FCSE" userId="22162f9c-d122-430c-b6e9-ac8024b7b6c6" providerId="ADAL" clId="{CF2FA538-86AF-B840-B249-4D5E586FE115}" dt="2025-09-10T04:56:22.174" v="458" actId="2696"/>
        <pc:sldMkLst>
          <pc:docMk/>
          <pc:sldMk cId="3339245197" sldId="1130"/>
        </pc:sldMkLst>
      </pc:sldChg>
      <pc:sldChg chg="addSp modSp add mod modAnim">
        <pc:chgData name="Said Nabi Lecturer FCSE" userId="22162f9c-d122-430c-b6e9-ac8024b7b6c6" providerId="ADAL" clId="{CF2FA538-86AF-B840-B249-4D5E586FE115}" dt="2025-09-10T06:49:02.099" v="612" actId="1076"/>
        <pc:sldMkLst>
          <pc:docMk/>
          <pc:sldMk cId="2303797746" sldId="1131"/>
        </pc:sldMkLst>
      </pc:sldChg>
      <pc:sldChg chg="add del">
        <pc:chgData name="Said Nabi Lecturer FCSE" userId="22162f9c-d122-430c-b6e9-ac8024b7b6c6" providerId="ADAL" clId="{CF2FA538-86AF-B840-B249-4D5E586FE115}" dt="2025-09-10T06:42:49.970" v="578" actId="2696"/>
        <pc:sldMkLst>
          <pc:docMk/>
          <pc:sldMk cId="3937952297" sldId="1131"/>
        </pc:sldMkLst>
      </pc:sldChg>
      <pc:sldChg chg="addSp delSp modSp new mod">
        <pc:chgData name="Said Nabi Lecturer FCSE" userId="22162f9c-d122-430c-b6e9-ac8024b7b6c6" providerId="ADAL" clId="{CF2FA538-86AF-B840-B249-4D5E586FE115}" dt="2025-09-10T09:16:58.472" v="631" actId="14100"/>
        <pc:sldMkLst>
          <pc:docMk/>
          <pc:sldMk cId="2144598065" sldId="1132"/>
        </pc:sldMkLst>
      </pc:sldChg>
      <pc:sldChg chg="add del">
        <pc:chgData name="Said Nabi Lecturer FCSE" userId="22162f9c-d122-430c-b6e9-ac8024b7b6c6" providerId="ADAL" clId="{CF2FA538-86AF-B840-B249-4D5E586FE115}" dt="2025-09-10T06:43:10.956" v="583"/>
        <pc:sldMkLst>
          <pc:docMk/>
          <pc:sldMk cId="3566018581" sldId="1132"/>
        </pc:sldMkLst>
      </pc:sldChg>
      <pc:sldChg chg="addSp modSp add mod modAnim">
        <pc:chgData name="Said Nabi Lecturer FCSE" userId="22162f9c-d122-430c-b6e9-ac8024b7b6c6" providerId="ADAL" clId="{CF2FA538-86AF-B840-B249-4D5E586FE115}" dt="2025-09-11T04:27:07.649" v="834" actId="1076"/>
        <pc:sldMkLst>
          <pc:docMk/>
          <pc:sldMk cId="3198496999" sldId="1133"/>
        </pc:sldMkLst>
      </pc:sldChg>
      <pc:sldChg chg="addSp modSp add mod">
        <pc:chgData name="Said Nabi Lecturer FCSE" userId="22162f9c-d122-430c-b6e9-ac8024b7b6c6" providerId="ADAL" clId="{CF2FA538-86AF-B840-B249-4D5E586FE115}" dt="2025-09-11T04:33:15.433" v="853" actId="1076"/>
        <pc:sldMkLst>
          <pc:docMk/>
          <pc:sldMk cId="1218247055" sldId="1134"/>
        </pc:sldMkLst>
      </pc:sldChg>
      <pc:sldChg chg="addSp delSp modSp add mod modAnim">
        <pc:chgData name="Said Nabi Lecturer FCSE" userId="22162f9c-d122-430c-b6e9-ac8024b7b6c6" providerId="ADAL" clId="{CF2FA538-86AF-B840-B249-4D5E586FE115}" dt="2025-09-11T04:35:00.367" v="856" actId="1076"/>
        <pc:sldMkLst>
          <pc:docMk/>
          <pc:sldMk cId="872205297" sldId="1135"/>
        </pc:sldMkLst>
      </pc:sldChg>
      <pc:sldChg chg="addSp delSp modSp add mod modAnim">
        <pc:chgData name="Said Nabi Lecturer FCSE" userId="22162f9c-d122-430c-b6e9-ac8024b7b6c6" providerId="ADAL" clId="{CF2FA538-86AF-B840-B249-4D5E586FE115}" dt="2025-09-11T04:37:36.586" v="872" actId="14100"/>
        <pc:sldMkLst>
          <pc:docMk/>
          <pc:sldMk cId="403607528" sldId="1136"/>
        </pc:sldMkLst>
        <pc:spChg chg="mod">
          <ac:chgData name="Said Nabi Lecturer FCSE" userId="22162f9c-d122-430c-b6e9-ac8024b7b6c6" providerId="ADAL" clId="{CF2FA538-86AF-B840-B249-4D5E586FE115}" dt="2025-09-11T04:37:23.910" v="867" actId="20577"/>
          <ac:spMkLst>
            <pc:docMk/>
            <pc:sldMk cId="403607528" sldId="1136"/>
            <ac:spMk id="4" creationId="{C17F177D-D93F-8952-BC70-6474C3B654B6}"/>
          </ac:spMkLst>
        </pc:spChg>
        <pc:spChg chg="mod">
          <ac:chgData name="Said Nabi Lecturer FCSE" userId="22162f9c-d122-430c-b6e9-ac8024b7b6c6" providerId="ADAL" clId="{CF2FA538-86AF-B840-B249-4D5E586FE115}" dt="2025-09-10T11:30:26.829" v="770" actId="20577"/>
          <ac:spMkLst>
            <pc:docMk/>
            <pc:sldMk cId="403607528" sldId="1136"/>
            <ac:spMk id="5" creationId="{EAA1F6CD-2BE9-65FC-A600-CF8689BF24CB}"/>
          </ac:spMkLst>
        </pc:spChg>
        <pc:picChg chg="add mod">
          <ac:chgData name="Said Nabi Lecturer FCSE" userId="22162f9c-d122-430c-b6e9-ac8024b7b6c6" providerId="ADAL" clId="{CF2FA538-86AF-B840-B249-4D5E586FE115}" dt="2025-09-11T04:37:36.586" v="872" actId="14100"/>
          <ac:picMkLst>
            <pc:docMk/>
            <pc:sldMk cId="403607528" sldId="1136"/>
            <ac:picMk id="2" creationId="{B9448E79-BEFF-FB07-5077-DF5B433BE59D}"/>
          </ac:picMkLst>
        </pc:picChg>
        <pc:picChg chg="add mod">
          <ac:chgData name="Said Nabi Lecturer FCSE" userId="22162f9c-d122-430c-b6e9-ac8024b7b6c6" providerId="ADAL" clId="{CF2FA538-86AF-B840-B249-4D5E586FE115}" dt="2025-09-10T13:19:37.360" v="779" actId="1076"/>
          <ac:picMkLst>
            <pc:docMk/>
            <pc:sldMk cId="403607528" sldId="1136"/>
            <ac:picMk id="3" creationId="{9A3CF47C-349D-CEA0-D105-BE6E9BA36BE0}"/>
          </ac:picMkLst>
        </pc:picChg>
        <pc:picChg chg="add mod">
          <ac:chgData name="Said Nabi Lecturer FCSE" userId="22162f9c-d122-430c-b6e9-ac8024b7b6c6" providerId="ADAL" clId="{CF2FA538-86AF-B840-B249-4D5E586FE115}" dt="2025-09-10T15:50:46.626" v="783" actId="1076"/>
          <ac:picMkLst>
            <pc:docMk/>
            <pc:sldMk cId="403607528" sldId="1136"/>
            <ac:picMk id="8" creationId="{5277233C-E9D9-F8F3-AB83-2629F54B3CE6}"/>
          </ac:picMkLst>
        </pc:picChg>
      </pc:sldChg>
      <pc:sldChg chg="addSp delSp modSp add mod">
        <pc:chgData name="Said Nabi Lecturer FCSE" userId="22162f9c-d122-430c-b6e9-ac8024b7b6c6" providerId="ADAL" clId="{CF2FA538-86AF-B840-B249-4D5E586FE115}" dt="2025-09-11T04:52:19.778" v="884" actId="113"/>
        <pc:sldMkLst>
          <pc:docMk/>
          <pc:sldMk cId="248812704" sldId="1137"/>
        </pc:sldMkLst>
        <pc:spChg chg="mod">
          <ac:chgData name="Said Nabi Lecturer FCSE" userId="22162f9c-d122-430c-b6e9-ac8024b7b6c6" providerId="ADAL" clId="{CF2FA538-86AF-B840-B249-4D5E586FE115}" dt="2025-09-10T15:55:57.036" v="798" actId="20577"/>
          <ac:spMkLst>
            <pc:docMk/>
            <pc:sldMk cId="248812704" sldId="1137"/>
            <ac:spMk id="4" creationId="{CD951075-6B55-7475-CD30-C2D348F3A5CD}"/>
          </ac:spMkLst>
        </pc:spChg>
        <pc:spChg chg="mod">
          <ac:chgData name="Said Nabi Lecturer FCSE" userId="22162f9c-d122-430c-b6e9-ac8024b7b6c6" providerId="ADAL" clId="{CF2FA538-86AF-B840-B249-4D5E586FE115}" dt="2025-09-11T04:52:19.778" v="884" actId="113"/>
          <ac:spMkLst>
            <pc:docMk/>
            <pc:sldMk cId="248812704" sldId="1137"/>
            <ac:spMk id="5" creationId="{B83B0963-F378-C271-8514-2621D05B2771}"/>
          </ac:spMkLst>
        </pc:spChg>
        <pc:picChg chg="add mod">
          <ac:chgData name="Said Nabi Lecturer FCSE" userId="22162f9c-d122-430c-b6e9-ac8024b7b6c6" providerId="ADAL" clId="{CF2FA538-86AF-B840-B249-4D5E586FE115}" dt="2025-09-10T16:17:30.899" v="830" actId="1076"/>
          <ac:picMkLst>
            <pc:docMk/>
            <pc:sldMk cId="248812704" sldId="1137"/>
            <ac:picMk id="6" creationId="{3374F558-CF29-0EC8-60B3-73394B4F4C73}"/>
          </ac:picMkLst>
        </pc:picChg>
      </pc:sldChg>
      <pc:sldChg chg="add del">
        <pc:chgData name="Said Nabi Lecturer FCSE" userId="22162f9c-d122-430c-b6e9-ac8024b7b6c6" providerId="ADAL" clId="{CF2FA538-86AF-B840-B249-4D5E586FE115}" dt="2025-09-11T04:33:37.575" v="854" actId="2696"/>
        <pc:sldMkLst>
          <pc:docMk/>
          <pc:sldMk cId="2608253588" sldId="1138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5A1779-A9D3-5246-BCE2-402B7DACA942}" type="datetimeFigureOut">
              <a:rPr lang="en-US" smtClean="0"/>
              <a:t>9/19/25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430AB7-ED17-0D43-BA3B-85E1FBF3BD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5054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B1348D-CBDF-2451-368B-E70E0FDA18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E08F2E5-E0D4-4732-F44A-39DD4629027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832F55A-051D-3BEC-56CD-DDBCA28D0F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F70766-AD78-BA79-3304-752BB5C7DA7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430AB7-ED17-0D43-BA3B-85E1FBF3BD5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4312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2EF530-5E9C-3FC6-C34A-58422BDDE7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75F103F-D236-F785-1F02-EADB8C68ED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726A6B1-2CCD-5565-E34E-7BB65476EC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EDC77E-36A4-3134-BFBE-D585A789B1A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430AB7-ED17-0D43-BA3B-85E1FBF3BD5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2733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4D0C16-4550-15CB-5604-7982FEFDED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4EEED1D-E1A8-2361-8F1B-9BB26E2E84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213A87B-9E41-6617-244B-74D5E53F7C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C4E755-375B-50C1-1BBE-43AF3098BB6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430AB7-ED17-0D43-BA3B-85E1FBF3BD5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2107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1EC888-434C-03B8-A746-BC1E1BACEE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ECC6BC9-1A74-CA67-7E43-57483E8D5E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F399BA0-E4DA-8754-E6AA-F6F24543E0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CFD8CD-3918-945C-FE7F-F9FA0B6F73E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430AB7-ED17-0D43-BA3B-85E1FBF3BD5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2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E3FF57-A5EC-ED65-5EC4-8F4BF5B37B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7D8256E-E2F5-6EEE-C620-4AEE7C59986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9CC3C9-9750-2184-B540-ABB786ACB5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FFB5BA-5832-0ACF-3DF4-FD898FF7106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430AB7-ED17-0D43-BA3B-85E1FBF3BD5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96223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3DB2F1-3E87-C0D1-7433-62D4711842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C75832E-4F17-8541-088B-AAF46450ECF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F346325-E3B4-356D-1502-A2D681E353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E3E7B6-5A4D-ED52-0200-43E543791C1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430AB7-ED17-0D43-BA3B-85E1FBF3BD5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1604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7D2106-65C5-E8E2-DE38-2B7BB60E1C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91F18D1-DB86-4FF6-F8F5-BB2F0398EAE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C8D53E5-9FA2-3743-2712-8E8EE1E03B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8E4183-335A-B069-2DC9-73043DC37A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430AB7-ED17-0D43-BA3B-85E1FBF3BD5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3103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192150-548D-B757-DE74-E813548BA4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FDAEFC4-1DF5-5DB5-7D20-2D25C46C39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6BC1699-67AB-640C-6335-C5F9E7C150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B80E70-EED9-7DFD-AAEA-CD7C465BDBF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430AB7-ED17-0D43-BA3B-85E1FBF3BD5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152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58C5B1-A681-EE67-4B91-DC3C067874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BFC3CE3-6DD5-2A7C-7358-8BFD640EFF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AFF2B10-E1FD-17DE-AEB2-5F121DEBD4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270AF4-6976-3B71-D3C9-678552E3FC3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430AB7-ED17-0D43-BA3B-85E1FBF3BD5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371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DCF681-283B-4FF3-4D88-2F334DE31C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764BF6A-D2BE-6ED4-954C-C8A8E057599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6F1A32E-FF2C-2EE0-DBDF-8FC2C811AF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3337D3-2B4E-7212-2B46-EBE50CBE21A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430AB7-ED17-0D43-BA3B-85E1FBF3BD5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2059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CA4078-463C-8C84-1811-8F09D5D217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19536A-BFEE-A38B-C6F8-B6210E3E70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B90BABD-C46D-E93F-666B-EC658A7B9B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94514A-2D44-D502-919E-DA6BE2EF3A4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430AB7-ED17-0D43-BA3B-85E1FBF3BD5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0534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5CCE4E-878B-23FE-4988-FA51F34C10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74CEA0F-196A-00D4-41BD-10C602D0907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BE7F386-7185-960B-833C-51F2C0288F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7A13A9-963C-753A-A03C-D01A3FD872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430AB7-ED17-0D43-BA3B-85E1FBF3BD5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0260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DC81BF-ED10-1C6A-798F-149D716093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3E34156-D8A6-CC94-56DF-B50098B05B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E7E6CA3-8408-409B-51A1-D4E6A36A52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. shared, consistent behavior</a:t>
            </a:r>
            <a:r>
              <a:rPr lang="en-US" dirty="0"/>
              <a:t> across multiple unrelated classes.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558C15-D0CA-A399-CDD7-82A18DB329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430AB7-ED17-0D43-BA3B-85E1FBF3BD5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3560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DDA338-430A-8F31-BD55-1F11CF707D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A6D5568-3C9F-BE1B-A067-FB419285DFA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230F863-A301-43C6-DAE8-218E5C8B51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81671B-9B82-0865-99E9-7ADAB9E4F30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430AB7-ED17-0D43-BA3B-85E1FBF3BD5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59191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7A495D-B528-CA2F-BAC3-5C71DC8BF7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804E417-08FF-A834-F861-990BE4908F9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2991919-DEB6-BAAB-7D22-81500700FF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C7D8B8-55D1-2FBD-EB4C-B669615D34E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430AB7-ED17-0D43-BA3B-85E1FBF3BD5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9412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430AB7-ED17-0D43-BA3B-85E1FBF3BD5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2317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2EB107-6E27-B6B8-3D6C-C387CF3C96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82D8FC2-C31A-5EB0-A62E-D987980956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67A99C-AA0A-62D2-9C38-EB3A2582111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1FACA72-5802-8B43-82D6-9244FB844B56}" type="datetimeFigureOut">
              <a:rPr lang="en-US" smtClean="0"/>
              <a:t>9/19/25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CCA595-021F-51FA-1F40-E8AFF45C38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8C4153-0623-FC85-877B-5B083C2BAD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0D15DD0-373C-FB41-9FBA-198F841A9F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086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DAF2A1-F2F4-FA91-63D5-6F3EFB4C36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7026A89-B74C-A254-26EB-0CA1C0E7B8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BCA874-5C74-9644-6217-AAB6EE66A3C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1FACA72-5802-8B43-82D6-9244FB844B56}" type="datetimeFigureOut">
              <a:rPr lang="en-US" smtClean="0"/>
              <a:t>9/19/25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9DEC0B-36A8-92CD-A141-67B874B27A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889FB4-411F-A7B4-BA73-B51273118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0D15DD0-373C-FB41-9FBA-198F841A9F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6358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648552B-C034-F1C0-3DE0-6A828CFB78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134C9D-BE58-D6F2-0E14-FC1B356709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E30D49-320F-8B65-6765-4EEB7FBAD12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1FACA72-5802-8B43-82D6-9244FB844B56}" type="datetimeFigureOut">
              <a:rPr lang="en-US" smtClean="0"/>
              <a:t>9/19/25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D893EF-1E43-699E-510E-B10F660EE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1FD1C8-A8CE-AAE3-1002-3BCA4431C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0D15DD0-373C-FB41-9FBA-198F841A9F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851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208CF0-614E-F3E5-0172-9F62171E82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2BD281-DC6D-D7A7-C4E6-D77264A4F6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E74CD7-305B-D11E-9D97-E36078F2D3C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1FACA72-5802-8B43-82D6-9244FB844B56}" type="datetimeFigureOut">
              <a:rPr lang="en-US" smtClean="0"/>
              <a:t>9/19/25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B9ACC9-4149-A0FA-9963-00B8568D7E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59C1E7-76FC-F8D8-806D-D8DBD2038A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0D15DD0-373C-FB41-9FBA-198F841A9F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4868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275BDF-E3A1-4C2D-A88B-760CF4E048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9F07C4-6C7D-723C-F5FA-75AC2EAC60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046DD4-FB1D-EE63-C440-732EA7E226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1FACA72-5802-8B43-82D6-9244FB844B56}" type="datetimeFigureOut">
              <a:rPr lang="en-US" smtClean="0"/>
              <a:t>9/19/25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C8BEED-74FB-F846-AECD-0006B5920B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41B486-1B07-3A70-9074-03EDDD070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0D15DD0-373C-FB41-9FBA-198F841A9F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9755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8D3A8-1A5D-FDB4-A790-50F78561F0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240FB1-4A9E-9EB3-FB3E-DA345EFF6A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A03834-3831-5317-3FB8-980F7462EC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AC7196-615D-7406-9DD8-0CA3F94301F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1FACA72-5802-8B43-82D6-9244FB844B56}" type="datetimeFigureOut">
              <a:rPr lang="en-US" smtClean="0"/>
              <a:t>9/19/25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0E2E13-2E9C-A8DA-67F7-09EE42630A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0A6D69-FE8A-C35B-84AB-79554DE56B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0D15DD0-373C-FB41-9FBA-198F841A9F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0168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AA8958-3C63-E64E-B34B-8DE36074C8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4A9EF3-5678-D002-0364-FE3FA420DA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A8CD19-946B-B96C-C936-09DAEB7586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2FCFED-F800-D7D8-2F35-50FE6F03E6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511C22F-FF0C-E459-2175-33996903C3E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2315A23-9438-C557-5AEE-FD5A66EB03B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1FACA72-5802-8B43-82D6-9244FB844B56}" type="datetimeFigureOut">
              <a:rPr lang="en-US" smtClean="0"/>
              <a:t>9/19/25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5DAB8BA-B5F1-5848-B46B-71773C17C0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AE8326A-84DA-0D73-881F-78E54799B5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0D15DD0-373C-FB41-9FBA-198F841A9F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0377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643C3-7437-CF4C-ED41-45575B3F6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0B8E424-258E-0836-14F3-1BF2E4531F2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1FACA72-5802-8B43-82D6-9244FB844B56}" type="datetimeFigureOut">
              <a:rPr lang="en-US" smtClean="0"/>
              <a:t>9/19/25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5FA725-3777-DA54-704A-421EB9816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F4F844-3888-6BAA-94AE-EAB594CDE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0D15DD0-373C-FB41-9FBA-198F841A9F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1236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6C91D9C-1E89-1105-7116-B5E52FCBB33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1FACA72-5802-8B43-82D6-9244FB844B56}" type="datetimeFigureOut">
              <a:rPr lang="en-US" smtClean="0"/>
              <a:t>9/19/25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830E437-3E92-7E2B-F679-E4089E6B40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E42BFA-C64E-513A-1D43-F74CEFDC7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0D15DD0-373C-FB41-9FBA-198F841A9F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7005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A54F82-AB96-9C21-C542-6408BD660F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24F3CC-DDFC-B518-A00F-03BDBF7671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097D5C-4E9E-EFB8-90DB-B69BCE1520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7BF8BD-2B52-F23C-839B-BD8CE7BCB82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1FACA72-5802-8B43-82D6-9244FB844B56}" type="datetimeFigureOut">
              <a:rPr lang="en-US" smtClean="0"/>
              <a:t>9/19/25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787652-ED32-6487-A5A2-E4E2FB9CB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EA1001-5048-0A0A-4FD2-DA01A61C8A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0D15DD0-373C-FB41-9FBA-198F841A9F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6462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65C3A-9783-BC4E-9040-8817C501F8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44267D8-032F-FCF8-936A-9261A6D06D1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F2B2E5-8E87-E6A4-2705-21AFFB737D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D07C15-3E98-1C40-AA63-E1011CCD033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1FACA72-5802-8B43-82D6-9244FB844B56}" type="datetimeFigureOut">
              <a:rPr lang="en-US" smtClean="0"/>
              <a:t>9/19/25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5424D7-5F99-B7FE-4168-5842409F41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F2521B-709C-4140-1FA8-593334C200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0D15DD0-373C-FB41-9FBA-198F841A9F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949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DDBB7E0-97D0-F509-BAB5-45F3B15340BA}"/>
              </a:ext>
            </a:extLst>
          </p:cNvPr>
          <p:cNvSpPr/>
          <p:nvPr userDrawn="1"/>
        </p:nvSpPr>
        <p:spPr>
          <a:xfrm>
            <a:off x="11506200" y="0"/>
            <a:ext cx="685800" cy="6858000"/>
          </a:xfrm>
          <a:prstGeom prst="rect">
            <a:avLst/>
          </a:prstGeom>
          <a:solidFill>
            <a:schemeClr val="accent1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0C6F4C3-B010-E47B-FF24-50A73974AFE0}"/>
              </a:ext>
            </a:extLst>
          </p:cNvPr>
          <p:cNvSpPr/>
          <p:nvPr userDrawn="1"/>
        </p:nvSpPr>
        <p:spPr>
          <a:xfrm>
            <a:off x="11506200" y="6172200"/>
            <a:ext cx="685800" cy="68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48539BE-3203-DE25-5D52-BE53A08EA61B}"/>
              </a:ext>
            </a:extLst>
          </p:cNvPr>
          <p:cNvSpPr txBox="1"/>
          <p:nvPr userDrawn="1"/>
        </p:nvSpPr>
        <p:spPr>
          <a:xfrm rot="16200000">
            <a:off x="11200207" y="671017"/>
            <a:ext cx="12977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kern="1200" dirty="0">
                <a:solidFill>
                  <a:schemeClr val="bg2"/>
                </a:solidFill>
                <a:latin typeface="+mn-lt"/>
                <a:ea typeface="+mn-ea"/>
                <a:cs typeface="+mn-cs"/>
              </a:rPr>
              <a:t>Fall 2025</a:t>
            </a:r>
            <a:endParaRPr lang="en-PK" sz="1200" kern="1200" dirty="0">
              <a:solidFill>
                <a:schemeClr val="bg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B63BB9-EB16-2B71-C712-5A6E1B384895}"/>
              </a:ext>
            </a:extLst>
          </p:cNvPr>
          <p:cNvSpPr txBox="1"/>
          <p:nvPr userDrawn="1"/>
        </p:nvSpPr>
        <p:spPr>
          <a:xfrm rot="16200000">
            <a:off x="10627459" y="3988652"/>
            <a:ext cx="24432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kern="1200" dirty="0">
                <a:solidFill>
                  <a:schemeClr val="bg2"/>
                </a:solidFill>
                <a:latin typeface="+mn-lt"/>
                <a:ea typeface="+mn-ea"/>
                <a:cs typeface="+mn-cs"/>
              </a:rPr>
              <a:t>Software Design and Architecture (SE322) By Mr. Said Nabi</a:t>
            </a:r>
            <a:endParaRPr lang="en-PK" sz="1200" kern="1200" dirty="0">
              <a:solidFill>
                <a:schemeClr val="bg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A7DF65E-C177-D14E-69F8-F97164B77A92}"/>
              </a:ext>
            </a:extLst>
          </p:cNvPr>
          <p:cNvSpPr txBox="1">
            <a:spLocks/>
          </p:cNvSpPr>
          <p:nvPr userDrawn="1"/>
        </p:nvSpPr>
        <p:spPr>
          <a:xfrm>
            <a:off x="11571551" y="6316225"/>
            <a:ext cx="548640" cy="396240"/>
          </a:xfrm>
          <a:prstGeom prst="bracketPair">
            <a:avLst>
              <a:gd name="adj" fmla="val 17949"/>
            </a:avLst>
          </a:prstGeom>
          <a:ln w="19050">
            <a:solidFill>
              <a:srgbClr val="FFFFFF"/>
            </a:solidFill>
          </a:ln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04201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985838"/>
            <a:ext cx="8303190" cy="2362200"/>
          </a:xfrm>
        </p:spPr>
        <p:txBody>
          <a:bodyPr>
            <a:normAutofit fontScale="90000"/>
          </a:bodyPr>
          <a:lstStyle/>
          <a:p>
            <a:pPr eaLnBrk="0" hangingPunct="0">
              <a:spcBef>
                <a:spcPct val="20000"/>
              </a:spcBef>
              <a:spcAft>
                <a:spcPts val="600"/>
              </a:spcAft>
            </a:pPr>
            <a:br>
              <a:rPr lang="en-US" sz="3600" b="1" dirty="0">
                <a:solidFill>
                  <a:srgbClr val="0000CC"/>
                </a:solidFill>
              </a:rPr>
            </a:br>
            <a:br>
              <a:rPr lang="en-US" sz="3600" b="1" dirty="0">
                <a:solidFill>
                  <a:srgbClr val="0000CC"/>
                </a:solidFill>
              </a:rPr>
            </a:br>
            <a:br>
              <a:rPr lang="en-US" sz="3600" b="1" dirty="0">
                <a:solidFill>
                  <a:srgbClr val="0000CC"/>
                </a:solidFill>
              </a:rPr>
            </a:br>
            <a:br>
              <a:rPr lang="en-US" sz="3600" b="1" dirty="0">
                <a:solidFill>
                  <a:srgbClr val="0000CC"/>
                </a:solidFill>
              </a:rPr>
            </a:br>
            <a:br>
              <a:rPr lang="en-US" sz="3600" b="1" dirty="0">
                <a:solidFill>
                  <a:srgbClr val="0000CC"/>
                </a:solidFill>
              </a:rPr>
            </a:br>
            <a:br>
              <a:rPr lang="en-US" sz="3600" b="1" dirty="0">
                <a:solidFill>
                  <a:srgbClr val="0000CC"/>
                </a:solidFill>
              </a:rPr>
            </a:br>
            <a:br>
              <a:rPr lang="en-US" sz="3600" b="1" dirty="0">
                <a:solidFill>
                  <a:srgbClr val="0000CC"/>
                </a:solidFill>
              </a:rPr>
            </a:br>
            <a:br>
              <a:rPr lang="en-US" sz="3600" b="1" dirty="0">
                <a:solidFill>
                  <a:srgbClr val="0000CC"/>
                </a:solidFill>
              </a:rPr>
            </a:br>
            <a:br>
              <a:rPr lang="en-US" sz="3600" b="1" dirty="0">
                <a:solidFill>
                  <a:srgbClr val="0000CC"/>
                </a:solidFill>
              </a:rPr>
            </a:br>
            <a:br>
              <a:rPr lang="en-US" sz="3600" b="1" dirty="0">
                <a:solidFill>
                  <a:srgbClr val="0000CC"/>
                </a:solidFill>
              </a:rPr>
            </a:br>
            <a:br>
              <a:rPr lang="en-US" sz="3600" b="1" dirty="0">
                <a:solidFill>
                  <a:srgbClr val="0000CC"/>
                </a:solidFill>
              </a:rPr>
            </a:br>
            <a:br>
              <a:rPr lang="en-US" sz="3600" b="1" dirty="0">
                <a:solidFill>
                  <a:srgbClr val="0000CC"/>
                </a:solidFill>
              </a:rPr>
            </a:br>
            <a:br>
              <a:rPr lang="en-US" sz="3600" b="1" dirty="0">
                <a:solidFill>
                  <a:srgbClr val="0000CC"/>
                </a:solidFill>
              </a:rPr>
            </a:br>
            <a:br>
              <a:rPr lang="en-US" sz="3600" b="1" dirty="0">
                <a:solidFill>
                  <a:srgbClr val="0000CC"/>
                </a:solidFill>
              </a:rPr>
            </a:br>
            <a:br>
              <a:rPr lang="en-US" sz="3600" b="1" dirty="0">
                <a:solidFill>
                  <a:srgbClr val="0000CC"/>
                </a:solidFill>
              </a:rPr>
            </a:br>
            <a:br>
              <a:rPr lang="en-US" sz="3600" b="1" dirty="0">
                <a:solidFill>
                  <a:srgbClr val="0000CC"/>
                </a:solidFill>
              </a:rPr>
            </a:br>
            <a:br>
              <a:rPr lang="en-US" sz="3600" b="1" dirty="0">
                <a:solidFill>
                  <a:srgbClr val="0000CC"/>
                </a:solidFill>
              </a:rPr>
            </a:br>
            <a:br>
              <a:rPr lang="en-US" sz="3600" b="1" dirty="0">
                <a:solidFill>
                  <a:srgbClr val="0000CC"/>
                </a:solidFill>
              </a:rPr>
            </a:br>
            <a:br>
              <a:rPr lang="en-US" sz="3600" b="1" dirty="0">
                <a:solidFill>
                  <a:srgbClr val="0000CC"/>
                </a:solidFill>
              </a:rPr>
            </a:br>
            <a:br>
              <a:rPr lang="en-US" sz="3600" b="1" dirty="0">
                <a:solidFill>
                  <a:srgbClr val="0000CC"/>
                </a:solidFill>
              </a:rPr>
            </a:br>
            <a:br>
              <a:rPr lang="en-US" sz="3600" b="1" dirty="0">
                <a:solidFill>
                  <a:srgbClr val="0000CC"/>
                </a:solidFill>
              </a:rPr>
            </a:br>
            <a:br>
              <a:rPr lang="en-US" sz="3600" b="1" dirty="0">
                <a:solidFill>
                  <a:srgbClr val="0000CC"/>
                </a:solidFill>
              </a:rPr>
            </a:br>
            <a:br>
              <a:rPr lang="en-US" sz="3600" b="1" dirty="0">
                <a:solidFill>
                  <a:srgbClr val="0000CC"/>
                </a:solidFill>
              </a:rPr>
            </a:br>
            <a:br>
              <a:rPr lang="en-US" sz="3600" b="1" dirty="0">
                <a:solidFill>
                  <a:srgbClr val="0000CC"/>
                </a:solidFill>
              </a:rPr>
            </a:br>
            <a:br>
              <a:rPr lang="en-US" sz="3600" b="1" dirty="0">
                <a:solidFill>
                  <a:srgbClr val="0000CC"/>
                </a:solidFill>
              </a:rPr>
            </a:br>
            <a:br>
              <a:rPr lang="en-US" sz="3600" b="1" dirty="0">
                <a:solidFill>
                  <a:srgbClr val="0000CC"/>
                </a:solidFill>
              </a:rPr>
            </a:br>
            <a:br>
              <a:rPr lang="en-US" sz="3600" b="1" dirty="0">
                <a:solidFill>
                  <a:srgbClr val="0000CC"/>
                </a:solidFill>
              </a:rPr>
            </a:br>
            <a:br>
              <a:rPr lang="en-US" sz="3600" b="1" dirty="0">
                <a:solidFill>
                  <a:srgbClr val="0000CC"/>
                </a:solidFill>
              </a:rPr>
            </a:br>
            <a:br>
              <a:rPr lang="en-US" sz="3600" b="1" dirty="0">
                <a:solidFill>
                  <a:srgbClr val="0000CC"/>
                </a:solidFill>
              </a:rPr>
            </a:br>
            <a:r>
              <a:rPr lang="en-US" sz="3600" b="1" dirty="0">
                <a:solidFill>
                  <a:srgbClr val="0000CC"/>
                </a:solidFill>
              </a:rPr>
              <a:t>Software Design and architecture (SE322) </a:t>
            </a:r>
            <a:br>
              <a:rPr lang="en-US" sz="3600" b="1" dirty="0">
                <a:solidFill>
                  <a:srgbClr val="0000CC"/>
                </a:solidFill>
              </a:rPr>
            </a:br>
            <a:br>
              <a:rPr lang="en-US" sz="3600" b="1" dirty="0">
                <a:solidFill>
                  <a:srgbClr val="0000CC"/>
                </a:solidFill>
              </a:rPr>
            </a:br>
            <a:r>
              <a:rPr lang="en-US" sz="1200" b="1" dirty="0">
                <a:solidFill>
                  <a:schemeClr val="bg1"/>
                </a:solidFill>
              </a:rPr>
              <a:t>gg</a:t>
            </a:r>
            <a:br>
              <a:rPr lang="en-US" b="1" dirty="0">
                <a:solidFill>
                  <a:srgbClr val="0000CC"/>
                </a:solidFill>
              </a:rPr>
            </a:br>
            <a:endParaRPr lang="en-GB" sz="3100" dirty="0">
              <a:solidFill>
                <a:srgbClr val="00B0F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24200" y="3886200"/>
            <a:ext cx="6781800" cy="2514600"/>
          </a:xfrm>
        </p:spPr>
        <p:txBody>
          <a:bodyPr>
            <a:normAutofit/>
          </a:bodyPr>
          <a:lstStyle/>
          <a:p>
            <a:pPr marL="511175" indent="-279400"/>
            <a:r>
              <a:rPr lang="en-US" dirty="0">
                <a:solidFill>
                  <a:srgbClr val="006600"/>
                </a:solidFill>
              </a:rPr>
              <a:t>Said Nabi</a:t>
            </a:r>
          </a:p>
          <a:p>
            <a:pPr marL="511175" indent="-279400"/>
            <a:r>
              <a:rPr lang="en-US" dirty="0">
                <a:solidFill>
                  <a:srgbClr val="7030A0"/>
                </a:solidFill>
              </a:rPr>
              <a:t>said.nabi@giki.edu.pk</a:t>
            </a:r>
            <a:endParaRPr lang="en-US" b="1" dirty="0">
              <a:solidFill>
                <a:srgbClr val="7030A0"/>
              </a:solidFill>
              <a:cs typeface="Times New Roman" pitchFamily="18" charset="0"/>
            </a:endParaRPr>
          </a:p>
          <a:p>
            <a:pPr marL="511175" indent="-279400"/>
            <a:endParaRPr lang="en-US" dirty="0">
              <a:solidFill>
                <a:srgbClr val="006600"/>
              </a:solidFill>
            </a:endParaRPr>
          </a:p>
          <a:p>
            <a:pPr marL="511175" indent="-279400"/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Faculty of Computer Science and engineering</a:t>
            </a:r>
          </a:p>
          <a:p>
            <a:pPr marL="511175" indent="-279400"/>
            <a:r>
              <a:rPr lang="en-US" dirty="0">
                <a:solidFill>
                  <a:srgbClr val="0070C0"/>
                </a:solidFill>
              </a:rPr>
              <a:t>Gik Institute Topi, Swabi</a:t>
            </a:r>
          </a:p>
          <a:p>
            <a:endParaRPr lang="en-GB" dirty="0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2489200" y="3048000"/>
            <a:ext cx="6400800" cy="76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1175" indent="-279400"/>
            <a:r>
              <a:rPr lang="en-US" dirty="0">
                <a:solidFill>
                  <a:schemeClr val="tx1"/>
                </a:solidFill>
              </a:rPr>
              <a:t>Week 03</a:t>
            </a:r>
          </a:p>
          <a:p>
            <a:endParaRPr lang="en-GB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1026" name="Picture 2" descr="Admissions - Ghulam Ishaq Khan Institute of Engineering ...">
            <a:extLst>
              <a:ext uri="{FF2B5EF4-FFF2-40B4-BE49-F238E27FC236}">
                <a16:creationId xmlns:a16="http://schemas.microsoft.com/office/drawing/2014/main" id="{EEEDED95-EC48-C068-23B0-993A483F3D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4648200"/>
            <a:ext cx="1676400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Date Placeholder 5">
            <a:extLst>
              <a:ext uri="{FF2B5EF4-FFF2-40B4-BE49-F238E27FC236}">
                <a16:creationId xmlns:a16="http://schemas.microsoft.com/office/drawing/2014/main" id="{9EFCF0EC-18F4-E8A7-B429-BFBE4FD765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9110910" y="1310957"/>
            <a:ext cx="2438399" cy="36576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20/01/2025</a:t>
            </a:r>
          </a:p>
        </p:txBody>
      </p:sp>
    </p:spTree>
    <p:extLst>
      <p:ext uri="{BB962C8B-B14F-4D97-AF65-F5344CB8AC3E}">
        <p14:creationId xmlns:p14="http://schemas.microsoft.com/office/powerpoint/2010/main" val="16969534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42124D-9281-DAB4-5B5C-B82DAF41DC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172DE1-8DBE-05B5-7377-E0B1B4E99E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2819" y="325130"/>
            <a:ext cx="8625299" cy="652539"/>
          </a:xfrm>
        </p:spPr>
        <p:txBody>
          <a:bodyPr/>
          <a:lstStyle/>
          <a:p>
            <a:r>
              <a:rPr lang="en-US" b="1" dirty="0">
                <a:solidFill>
                  <a:schemeClr val="accent1"/>
                </a:solidFill>
              </a:rPr>
              <a:t>Type of Complexities</a:t>
            </a:r>
            <a:endParaRPr lang="en-PK" b="1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369E66-94A8-A71E-6718-2F2882188C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8623" y="1530422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Essential Complexity</a:t>
            </a:r>
          </a:p>
          <a:p>
            <a:pPr lvl="1"/>
            <a:r>
              <a:rPr lang="en-US" dirty="0"/>
              <a:t>Essential complexity refers to the </a:t>
            </a:r>
            <a:r>
              <a:rPr lang="en-US" b="1" dirty="0">
                <a:solidFill>
                  <a:srgbClr val="FF0000"/>
                </a:solidFill>
              </a:rPr>
              <a:t>inherent difficulty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of the problem you are trying to solve.</a:t>
            </a:r>
          </a:p>
          <a:p>
            <a:pPr lvl="1"/>
            <a:r>
              <a:rPr lang="en-US" dirty="0"/>
              <a:t>It is the complexity that comes directly from the </a:t>
            </a:r>
            <a:r>
              <a:rPr lang="en-US" b="1" dirty="0">
                <a:solidFill>
                  <a:srgbClr val="FF0000"/>
                </a:solidFill>
              </a:rPr>
              <a:t>real-world domain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and </a:t>
            </a:r>
            <a:r>
              <a:rPr lang="en-US" b="1" dirty="0">
                <a:solidFill>
                  <a:srgbClr val="FF0000"/>
                </a:solidFill>
              </a:rPr>
              <a:t>cannot be removed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This type of complexity is tied to </a:t>
            </a:r>
            <a:r>
              <a:rPr lang="en-US" b="1" dirty="0"/>
              <a:t>business rules</a:t>
            </a:r>
            <a:r>
              <a:rPr lang="en-US" dirty="0"/>
              <a:t>, </a:t>
            </a:r>
            <a:r>
              <a:rPr lang="en-US" b="1" dirty="0"/>
              <a:t>user requirements</a:t>
            </a:r>
            <a:r>
              <a:rPr lang="en-US" dirty="0"/>
              <a:t>, and </a:t>
            </a:r>
            <a:r>
              <a:rPr lang="en-US" b="1" dirty="0"/>
              <a:t>core logic</a:t>
            </a:r>
            <a:r>
              <a:rPr lang="en-US" dirty="0"/>
              <a:t>.</a:t>
            </a:r>
          </a:p>
          <a:p>
            <a:pPr lvl="1"/>
            <a:r>
              <a:rPr lang="en-US" b="1" dirty="0"/>
              <a:t>Example</a:t>
            </a:r>
            <a:r>
              <a:rPr lang="en-US" dirty="0"/>
              <a:t>: In banking software, handling </a:t>
            </a:r>
            <a:r>
              <a:rPr lang="en-US" b="1" dirty="0"/>
              <a:t>interest calculation</a:t>
            </a:r>
            <a:r>
              <a:rPr lang="en-US" dirty="0"/>
              <a:t> and  </a:t>
            </a:r>
            <a:r>
              <a:rPr lang="en-US" b="1" dirty="0"/>
              <a:t>fraud detection</a:t>
            </a:r>
            <a:r>
              <a:rPr lang="en-US" dirty="0"/>
              <a:t> are essential complexities.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2271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C954E2-9A2F-A1A7-34ED-0D2E7F9AD7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F11C1B-C9E8-4DB1-570A-59B6247E80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2819" y="325130"/>
            <a:ext cx="8625299" cy="652539"/>
          </a:xfrm>
        </p:spPr>
        <p:txBody>
          <a:bodyPr/>
          <a:lstStyle/>
          <a:p>
            <a:r>
              <a:rPr lang="en-US" b="1" dirty="0">
                <a:solidFill>
                  <a:schemeClr val="accent1"/>
                </a:solidFill>
              </a:rPr>
              <a:t>Type of Complexities </a:t>
            </a:r>
            <a:r>
              <a:rPr lang="en-US" b="1" dirty="0" err="1">
                <a:solidFill>
                  <a:schemeClr val="accent1"/>
                </a:solidFill>
              </a:rPr>
              <a:t>Cont</a:t>
            </a:r>
            <a:r>
              <a:rPr lang="en-US" b="1" dirty="0">
                <a:solidFill>
                  <a:schemeClr val="accent1"/>
                </a:solidFill>
              </a:rPr>
              <a:t>…</a:t>
            </a:r>
            <a:endParaRPr lang="en-PK" b="1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22FAAA-A69E-466F-48D3-77FDDE100D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2819" y="1475004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Accidental Complexity</a:t>
            </a:r>
          </a:p>
          <a:p>
            <a:pPr lvl="1"/>
            <a:r>
              <a:rPr lang="en-US" dirty="0"/>
              <a:t>Accidental complexity is the </a:t>
            </a:r>
            <a:r>
              <a:rPr lang="en-US" b="1" dirty="0">
                <a:solidFill>
                  <a:srgbClr val="FF0000"/>
                </a:solidFill>
              </a:rPr>
              <a:t>extra difficulty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caused by </a:t>
            </a:r>
            <a:r>
              <a:rPr lang="en-US" b="1" dirty="0">
                <a:solidFill>
                  <a:srgbClr val="FF0000"/>
                </a:solidFill>
              </a:rPr>
              <a:t>tools, technologies, or poor implementation choices</a:t>
            </a:r>
            <a:r>
              <a:rPr lang="en-US" dirty="0">
                <a:solidFill>
                  <a:srgbClr val="FF0000"/>
                </a:solidFill>
              </a:rPr>
              <a:t>.</a:t>
            </a:r>
          </a:p>
          <a:p>
            <a:pPr marL="457200" lvl="1" indent="0">
              <a:buNone/>
            </a:pPr>
            <a:endParaRPr lang="en-US" dirty="0">
              <a:solidFill>
                <a:srgbClr val="FF0000"/>
              </a:solidFill>
            </a:endParaRPr>
          </a:p>
          <a:p>
            <a:pPr lvl="1"/>
            <a:r>
              <a:rPr lang="en-US" dirty="0"/>
              <a:t>It </a:t>
            </a:r>
            <a:r>
              <a:rPr lang="en-US" b="1" dirty="0"/>
              <a:t>does not come from the problem itself</a:t>
            </a:r>
            <a:r>
              <a:rPr lang="en-US" dirty="0"/>
              <a:t>, but rather from </a:t>
            </a:r>
            <a:r>
              <a:rPr lang="en-US" b="1" dirty="0"/>
              <a:t>how we choose to solve it</a:t>
            </a:r>
            <a:r>
              <a:rPr lang="en-US" dirty="0"/>
              <a:t>.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This complexity can be </a:t>
            </a:r>
            <a:r>
              <a:rPr lang="en-US" b="1" dirty="0"/>
              <a:t>reduced or eliminated</a:t>
            </a:r>
            <a:r>
              <a:rPr lang="en-US" dirty="0"/>
              <a:t> with better </a:t>
            </a:r>
            <a:r>
              <a:rPr lang="en-US" b="1" dirty="0"/>
              <a:t>languages</a:t>
            </a:r>
            <a:r>
              <a:rPr lang="en-US" dirty="0"/>
              <a:t>, </a:t>
            </a:r>
            <a:r>
              <a:rPr lang="en-US" b="1" dirty="0"/>
              <a:t>frameworks</a:t>
            </a:r>
            <a:r>
              <a:rPr lang="en-US" dirty="0"/>
              <a:t>, or </a:t>
            </a:r>
            <a:r>
              <a:rPr lang="en-US" b="1" dirty="0"/>
              <a:t>design practices</a:t>
            </a:r>
            <a:r>
              <a:rPr lang="en-US" dirty="0"/>
              <a:t>.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 err="1"/>
              <a:t>Eg.</a:t>
            </a:r>
            <a:r>
              <a:rPr lang="en-US" dirty="0"/>
              <a:t> Choosing a </a:t>
            </a:r>
            <a:r>
              <a:rPr lang="en-US" b="1" dirty="0"/>
              <a:t>low-level programming language</a:t>
            </a:r>
            <a:r>
              <a:rPr lang="en-US" dirty="0"/>
              <a:t> when a higher-level one would be easier, or having </a:t>
            </a:r>
            <a:r>
              <a:rPr lang="en-US" b="1" dirty="0"/>
              <a:t>badly structured code</a:t>
            </a:r>
            <a:r>
              <a:rPr lang="en-US" dirty="0"/>
              <a:t> increases accidental complexity.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6063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35ACF1-B00E-96E3-A5E9-4D38A84AA7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F4E17D1-AC3C-EDA2-AEA2-534D23992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836" y="171161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chemeClr val="accent1"/>
                </a:solidFill>
              </a:rPr>
              <a:t>Evaluating Design Complexity</a:t>
            </a:r>
            <a:endParaRPr lang="en-PK" b="1" u="sng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298135-85AA-AAE6-ACB2-F61B52CB6344}"/>
              </a:ext>
            </a:extLst>
          </p:cNvPr>
          <p:cNvSpPr txBox="1"/>
          <p:nvPr/>
        </p:nvSpPr>
        <p:spPr>
          <a:xfrm>
            <a:off x="864754" y="722898"/>
            <a:ext cx="10142682" cy="69865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It is </a:t>
            </a:r>
            <a:r>
              <a:rPr lang="en-US" sz="2800" b="1" dirty="0">
                <a:solidFill>
                  <a:schemeClr val="accent1"/>
                </a:solidFill>
              </a:rPr>
              <a:t>important</a:t>
            </a:r>
            <a:r>
              <a:rPr lang="en-US" sz="2800" dirty="0"/>
              <a:t> to keep </a:t>
            </a:r>
            <a:r>
              <a:rPr lang="en-US" sz="2800" b="1" dirty="0">
                <a:solidFill>
                  <a:schemeClr val="accent1"/>
                </a:solidFill>
              </a:rPr>
              <a:t>modules</a:t>
            </a:r>
            <a:r>
              <a:rPr lang="en-US" sz="2800" dirty="0"/>
              <a:t> simple when you are </a:t>
            </a:r>
            <a:r>
              <a:rPr lang="en-US" sz="2800" b="1" dirty="0">
                <a:solidFill>
                  <a:schemeClr val="accent1"/>
                </a:solidFill>
              </a:rPr>
              <a:t>programming</a:t>
            </a:r>
            <a:r>
              <a:rPr lang="en-US" sz="2800" dirty="0"/>
              <a:t>.</a:t>
            </a:r>
          </a:p>
          <a:p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If design </a:t>
            </a:r>
            <a:r>
              <a:rPr lang="en-US" sz="2800" b="1" dirty="0">
                <a:solidFill>
                  <a:srgbClr val="FF0000"/>
                </a:solidFill>
              </a:rPr>
              <a:t>complexity exceeds </a:t>
            </a:r>
            <a:r>
              <a:rPr lang="en-US" sz="2800" dirty="0"/>
              <a:t>what </a:t>
            </a:r>
            <a:r>
              <a:rPr lang="en-US" sz="2800" b="1" dirty="0">
                <a:solidFill>
                  <a:schemeClr val="accent1"/>
                </a:solidFill>
              </a:rPr>
              <a:t>developers</a:t>
            </a:r>
            <a:r>
              <a:rPr lang="en-US" sz="2800" dirty="0"/>
              <a:t> can </a:t>
            </a:r>
            <a:r>
              <a:rPr lang="en-US" sz="2800" b="1" dirty="0">
                <a:solidFill>
                  <a:schemeClr val="accent1"/>
                </a:solidFill>
              </a:rPr>
              <a:t>mentally</a:t>
            </a:r>
            <a:r>
              <a:rPr lang="en-US" sz="2800" dirty="0"/>
              <a:t> handle, then </a:t>
            </a:r>
            <a:r>
              <a:rPr lang="en-US" sz="2800" b="1" dirty="0">
                <a:solidFill>
                  <a:srgbClr val="FF0000"/>
                </a:solidFill>
              </a:rPr>
              <a:t>bugs</a:t>
            </a:r>
            <a:r>
              <a:rPr lang="en-US" sz="2800" dirty="0"/>
              <a:t> will occur more often.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Design complexity applies to both </a:t>
            </a:r>
            <a:r>
              <a:rPr lang="en-US" sz="2800" b="1" dirty="0">
                <a:solidFill>
                  <a:schemeClr val="accent1"/>
                </a:solidFill>
              </a:rPr>
              <a:t>classes</a:t>
            </a:r>
            <a:r>
              <a:rPr lang="en-US" sz="2800" dirty="0"/>
              <a:t> and the </a:t>
            </a:r>
            <a:r>
              <a:rPr lang="en-US" sz="2800" b="1" dirty="0">
                <a:solidFill>
                  <a:schemeClr val="accent1"/>
                </a:solidFill>
              </a:rPr>
              <a:t>methods</a:t>
            </a:r>
            <a:r>
              <a:rPr lang="en-US" sz="2800" dirty="0"/>
              <a:t> within them.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2800" dirty="0"/>
              <a:t>Modules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 </a:t>
            </a:r>
            <a:r>
              <a:rPr lang="en-US" sz="2800" b="1" dirty="0">
                <a:solidFill>
                  <a:schemeClr val="accent1"/>
                </a:solidFill>
              </a:rPr>
              <a:t>good design </a:t>
            </a:r>
            <a:r>
              <a:rPr lang="en-US" sz="2800" dirty="0"/>
              <a:t>allows any modules to </a:t>
            </a:r>
            <a:r>
              <a:rPr lang="en-US" sz="2800" b="1" dirty="0">
                <a:solidFill>
                  <a:schemeClr val="accent1"/>
                </a:solidFill>
              </a:rPr>
              <a:t>connect together without much trouble.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Design </a:t>
            </a:r>
            <a:r>
              <a:rPr lang="en-US" sz="2800" b="1" dirty="0">
                <a:solidFill>
                  <a:srgbClr val="FF0000"/>
                </a:solidFill>
              </a:rPr>
              <a:t>complexity</a:t>
            </a:r>
            <a:r>
              <a:rPr lang="en-US" sz="2800" dirty="0"/>
              <a:t> is often measured by </a:t>
            </a:r>
            <a:r>
              <a:rPr lang="en-US" sz="2800" b="1" dirty="0">
                <a:solidFill>
                  <a:schemeClr val="accent2"/>
                </a:solidFill>
              </a:rPr>
              <a:t>coupling</a:t>
            </a:r>
            <a:r>
              <a:rPr lang="en-US" sz="2800" dirty="0"/>
              <a:t> and </a:t>
            </a:r>
            <a:r>
              <a:rPr lang="en-US" sz="2800" b="1" dirty="0">
                <a:solidFill>
                  <a:schemeClr val="accent5"/>
                </a:solidFill>
              </a:rPr>
              <a:t>cohesion</a:t>
            </a:r>
            <a:r>
              <a:rPr lang="en-US" sz="2800" dirty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B4DF10B-CF58-3F99-BCD6-80AB14EA69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91691" y="171161"/>
            <a:ext cx="1607581" cy="2064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882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AECB31-8286-D07A-7022-76D994DF44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BBAD642-AB94-833B-059B-EC30AB9CE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836" y="171161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chemeClr val="accent1"/>
                </a:solidFill>
              </a:rPr>
              <a:t>Coupling</a:t>
            </a:r>
            <a:endParaRPr lang="en-PK" b="1" u="sng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EBECFF93-329C-E7EA-9728-BB7170863B5D}"/>
              </a:ext>
            </a:extLst>
          </p:cNvPr>
          <p:cNvSpPr txBox="1">
            <a:spLocks/>
          </p:cNvSpPr>
          <p:nvPr/>
        </p:nvSpPr>
        <p:spPr>
          <a:xfrm>
            <a:off x="742205" y="1126257"/>
            <a:ext cx="7493831" cy="556901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Coupling refers to the </a:t>
            </a:r>
            <a:r>
              <a:rPr lang="en-US" b="1" dirty="0">
                <a:solidFill>
                  <a:srgbClr val="FF0000"/>
                </a:solidFill>
              </a:rPr>
              <a:t>degree of dependency </a:t>
            </a:r>
            <a:r>
              <a:rPr lang="en-US" dirty="0"/>
              <a:t>between different </a:t>
            </a:r>
            <a:r>
              <a:rPr lang="en-US" b="1" dirty="0"/>
              <a:t>modules</a:t>
            </a:r>
            <a:r>
              <a:rPr lang="en-US" dirty="0"/>
              <a:t> or </a:t>
            </a:r>
            <a:r>
              <a:rPr lang="en-US" b="1" dirty="0"/>
              <a:t>components</a:t>
            </a:r>
            <a:r>
              <a:rPr lang="en-US" dirty="0"/>
              <a:t> of a software system. </a:t>
            </a:r>
          </a:p>
          <a:p>
            <a:r>
              <a:rPr lang="en-US" dirty="0"/>
              <a:t>When two modules are </a:t>
            </a:r>
            <a:r>
              <a:rPr lang="en-US" b="1" dirty="0">
                <a:solidFill>
                  <a:srgbClr val="FF0000"/>
                </a:solidFill>
              </a:rPr>
              <a:t>tightly coupled</a:t>
            </a:r>
            <a:r>
              <a:rPr lang="en-US" dirty="0"/>
              <a:t>, a change in one may require changes in the other, making the system </a:t>
            </a:r>
            <a:r>
              <a:rPr lang="en-US" b="1" dirty="0">
                <a:solidFill>
                  <a:srgbClr val="FF0000"/>
                </a:solidFill>
              </a:rPr>
              <a:t>harder</a:t>
            </a:r>
            <a:r>
              <a:rPr lang="en-US" dirty="0"/>
              <a:t> to maintain and scale. – bad design</a:t>
            </a:r>
          </a:p>
          <a:p>
            <a:r>
              <a:rPr lang="en-US" dirty="0"/>
              <a:t> In software design, we aim for </a:t>
            </a:r>
            <a:r>
              <a:rPr lang="en-US" b="1" dirty="0"/>
              <a:t>low coupling</a:t>
            </a:r>
            <a:r>
              <a:rPr lang="en-US" dirty="0"/>
              <a:t>, which means keeping modules as independent as possible. This allows teams to </a:t>
            </a:r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modify, test, or replace parts </a:t>
            </a:r>
            <a:r>
              <a:rPr lang="en-US" dirty="0"/>
              <a:t>of the system without affecting others. – good design</a:t>
            </a:r>
          </a:p>
        </p:txBody>
      </p:sp>
      <p:pic>
        <p:nvPicPr>
          <p:cNvPr id="6" name="Picture 5" descr="A diagram of a diagram&#10;&#10;AI-generated content may be incorrect.">
            <a:extLst>
              <a:ext uri="{FF2B5EF4-FFF2-40B4-BE49-F238E27FC236}">
                <a16:creationId xmlns:a16="http://schemas.microsoft.com/office/drawing/2014/main" id="{25902D84-FCFB-6577-2D91-CBD53EE0DA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4124" y="2299855"/>
            <a:ext cx="3195224" cy="2808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586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8320F5-011B-89A7-FC9D-C0269E42A6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C6F8869-6E4B-B01E-9C90-BD967F79C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836" y="171160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chemeClr val="accent1"/>
                </a:solidFill>
              </a:rPr>
              <a:t>Evaluating Coupling of a Module</a:t>
            </a:r>
            <a:endParaRPr lang="en-PK" b="1" u="sng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9D601702-3BF9-6DDB-1364-93F6FDFE7788}"/>
              </a:ext>
            </a:extLst>
          </p:cNvPr>
          <p:cNvSpPr txBox="1">
            <a:spLocks/>
          </p:cNvSpPr>
          <p:nvPr/>
        </p:nvSpPr>
        <p:spPr>
          <a:xfrm>
            <a:off x="742205" y="833942"/>
            <a:ext cx="10265231" cy="556901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accent1"/>
                </a:solidFill>
              </a:rPr>
              <a:t>Degree</a:t>
            </a:r>
            <a:r>
              <a:rPr lang="en-US" dirty="0"/>
              <a:t> is how many </a:t>
            </a:r>
            <a:r>
              <a:rPr lang="en-US" b="1" dirty="0">
                <a:solidFill>
                  <a:srgbClr val="FF0000"/>
                </a:solidFill>
              </a:rPr>
              <a:t>connections</a:t>
            </a:r>
            <a:r>
              <a:rPr lang="en-US" dirty="0"/>
              <a:t> a module has; fewer connections mean looser coupling.</a:t>
            </a:r>
          </a:p>
          <a:p>
            <a:endParaRPr lang="en-US" dirty="0"/>
          </a:p>
          <a:p>
            <a:r>
              <a:rPr lang="en-US" b="1" dirty="0">
                <a:solidFill>
                  <a:schemeClr val="accent1"/>
                </a:solidFill>
              </a:rPr>
              <a:t>Ease</a:t>
            </a:r>
            <a:r>
              <a:rPr lang="en-US" dirty="0"/>
              <a:t> means connections </a:t>
            </a:r>
            <a:r>
              <a:rPr lang="en-US" b="1" dirty="0">
                <a:solidFill>
                  <a:schemeClr val="accent1"/>
                </a:solidFill>
              </a:rPr>
              <a:t>should be simple </a:t>
            </a:r>
            <a:r>
              <a:rPr lang="en-US" dirty="0"/>
              <a:t>and not require knowing other modules’ details.</a:t>
            </a:r>
            <a:br>
              <a:rPr lang="en-US" dirty="0"/>
            </a:br>
            <a:endParaRPr lang="en-US" dirty="0"/>
          </a:p>
          <a:p>
            <a:r>
              <a:rPr lang="en-US" b="1" dirty="0">
                <a:solidFill>
                  <a:schemeClr val="accent1"/>
                </a:solidFill>
              </a:rPr>
              <a:t>Flexibility</a:t>
            </a:r>
            <a:r>
              <a:rPr lang="en-US" dirty="0"/>
              <a:t> means modules </a:t>
            </a:r>
            <a:r>
              <a:rPr lang="en-US" b="1" dirty="0">
                <a:solidFill>
                  <a:schemeClr val="accent1"/>
                </a:solidFill>
              </a:rPr>
              <a:t>can be easily replaced </a:t>
            </a:r>
            <a:r>
              <a:rPr lang="en-US" dirty="0"/>
              <a:t>with better ones in the future.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Signs of </a:t>
            </a:r>
            <a:r>
              <a:rPr lang="en-US" b="1" dirty="0">
                <a:solidFill>
                  <a:srgbClr val="FF0000"/>
                </a:solidFill>
              </a:rPr>
              <a:t>tight</a:t>
            </a:r>
            <a:r>
              <a:rPr lang="en-US" dirty="0"/>
              <a:t> </a:t>
            </a:r>
            <a:r>
              <a:rPr lang="en-US" b="1" dirty="0">
                <a:solidFill>
                  <a:srgbClr val="FF0000"/>
                </a:solidFill>
              </a:rPr>
              <a:t>coupling</a:t>
            </a:r>
            <a:r>
              <a:rPr lang="en-US" dirty="0"/>
              <a:t> and </a:t>
            </a:r>
            <a:r>
              <a:rPr lang="en-US" b="1" dirty="0">
                <a:solidFill>
                  <a:srgbClr val="FF0000"/>
                </a:solidFill>
              </a:rPr>
              <a:t>bad design </a:t>
            </a:r>
            <a:r>
              <a:rPr lang="en-US" dirty="0"/>
              <a:t>are:</a:t>
            </a:r>
          </a:p>
          <a:p>
            <a:pPr lvl="1"/>
            <a:r>
              <a:rPr lang="en-US" dirty="0"/>
              <a:t>A module connects to many others using lots of parameters or interfaces.</a:t>
            </a:r>
          </a:p>
          <a:p>
            <a:pPr lvl="1"/>
            <a:r>
              <a:rPr lang="en-US" dirty="0"/>
              <a:t>It’s hard to find related modules.</a:t>
            </a:r>
          </a:p>
          <a:p>
            <a:pPr lvl="1"/>
            <a:r>
              <a:rPr lang="en-US" dirty="0"/>
              <a:t>A module can only work with specific others.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9527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4F022E-2B8B-D433-69AA-2EBD8844EA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479E4-CE31-A35F-377A-DFB381F036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205" y="198685"/>
            <a:ext cx="9454692" cy="652539"/>
          </a:xfrm>
        </p:spPr>
        <p:txBody>
          <a:bodyPr/>
          <a:lstStyle/>
          <a:p>
            <a:r>
              <a:rPr lang="en-US" b="1" dirty="0">
                <a:solidFill>
                  <a:schemeClr val="accent1"/>
                </a:solidFill>
              </a:rPr>
              <a:t>Cohesion</a:t>
            </a:r>
            <a:r>
              <a:rPr lang="en-US" b="1" u="sng" dirty="0"/>
              <a:t> </a:t>
            </a:r>
            <a:endParaRPr lang="en-PK" b="1" u="sng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0A80F6D-9E56-AA37-87AD-87CD3972B7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7964" y="1377317"/>
            <a:ext cx="6794694" cy="176842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  <a:endParaRPr lang="en-US" b="1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1DBA436-B211-B3FC-7656-E2B4C252C43F}"/>
              </a:ext>
            </a:extLst>
          </p:cNvPr>
          <p:cNvSpPr txBox="1">
            <a:spLocks/>
          </p:cNvSpPr>
          <p:nvPr/>
        </p:nvSpPr>
        <p:spPr>
          <a:xfrm>
            <a:off x="742205" y="1909344"/>
            <a:ext cx="5386486" cy="107141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974CA06-CB78-C238-14DF-2FDAB9598EA9}"/>
              </a:ext>
            </a:extLst>
          </p:cNvPr>
          <p:cNvSpPr txBox="1">
            <a:spLocks/>
          </p:cNvSpPr>
          <p:nvPr/>
        </p:nvSpPr>
        <p:spPr>
          <a:xfrm>
            <a:off x="742205" y="851224"/>
            <a:ext cx="7955228" cy="556901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Cohesion describes how </a:t>
            </a:r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closely</a:t>
            </a: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related</a:t>
            </a: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/>
              <a:t>and </a:t>
            </a:r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focused</a:t>
            </a:r>
            <a:r>
              <a:rPr lang="en-US" dirty="0"/>
              <a:t> the responsibilities of a single module are. </a:t>
            </a:r>
          </a:p>
          <a:p>
            <a:r>
              <a:rPr lang="en-US" dirty="0"/>
              <a:t>A module with high cohesion performs a single, </a:t>
            </a:r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well-defined task</a:t>
            </a:r>
            <a:r>
              <a:rPr lang="en-US" dirty="0"/>
              <a:t>, making the code easier to understand, test, and reuse. – Good Design</a:t>
            </a:r>
          </a:p>
          <a:p>
            <a:r>
              <a:rPr lang="en-US" dirty="0"/>
              <a:t>We strive for </a:t>
            </a:r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high cohesion</a:t>
            </a:r>
            <a:r>
              <a:rPr lang="en-US" dirty="0"/>
              <a:t>, because it leads to better organized, </a:t>
            </a:r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more maintainable systems</a:t>
            </a:r>
            <a:r>
              <a:rPr lang="en-US" dirty="0"/>
              <a:t> where each part has a clear and specific role.</a:t>
            </a:r>
          </a:p>
          <a:p>
            <a:r>
              <a:rPr lang="en-US" dirty="0"/>
              <a:t>If a module has </a:t>
            </a:r>
            <a:r>
              <a:rPr lang="en-US" b="1" dirty="0">
                <a:solidFill>
                  <a:schemeClr val="accent1"/>
                </a:solidFill>
              </a:rPr>
              <a:t>more than one responsibility</a:t>
            </a:r>
            <a:r>
              <a:rPr lang="en-US" dirty="0"/>
              <a:t>, it is a good idea to </a:t>
            </a:r>
            <a:r>
              <a:rPr lang="en-US" b="1" dirty="0">
                <a:solidFill>
                  <a:schemeClr val="accent1"/>
                </a:solidFill>
              </a:rPr>
              <a:t>split</a:t>
            </a:r>
            <a:r>
              <a:rPr lang="en-US" dirty="0"/>
              <a:t> the module.</a:t>
            </a:r>
          </a:p>
          <a:p>
            <a:r>
              <a:rPr lang="en-US" b="1" dirty="0">
                <a:solidFill>
                  <a:schemeClr val="accent1"/>
                </a:solidFill>
              </a:rPr>
              <a:t>Good design balances</a:t>
            </a:r>
            <a:r>
              <a:rPr lang="en-US" dirty="0"/>
              <a:t> low coupling with high cohesion, though improving </a:t>
            </a:r>
            <a:r>
              <a:rPr lang="en-US" b="1" dirty="0">
                <a:solidFill>
                  <a:srgbClr val="FF0000"/>
                </a:solidFill>
              </a:rPr>
              <a:t>one may affect</a:t>
            </a:r>
            <a:r>
              <a:rPr lang="en-US" dirty="0"/>
              <a:t> the other.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9" name="Picture 8" descr="A blue hexagon with white text&#10;&#10;AI-generated content may be incorrect.">
            <a:extLst>
              <a:ext uri="{FF2B5EF4-FFF2-40B4-BE49-F238E27FC236}">
                <a16:creationId xmlns:a16="http://schemas.microsoft.com/office/drawing/2014/main" id="{3EA3D70D-9669-5BC6-5C4F-D19160094C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4761" y="1702734"/>
            <a:ext cx="2835034" cy="3635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382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2E6652-3D7C-95ED-0AAF-7787AE2DFF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5EAFE-668B-6B4E-D27F-A007D27B24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205" y="198685"/>
            <a:ext cx="9454692" cy="652539"/>
          </a:xfrm>
        </p:spPr>
        <p:txBody>
          <a:bodyPr/>
          <a:lstStyle/>
          <a:p>
            <a:r>
              <a:rPr lang="en-US" b="1" dirty="0">
                <a:solidFill>
                  <a:schemeClr val="accent1"/>
                </a:solidFill>
              </a:rPr>
              <a:t>Separations of Concerns</a:t>
            </a:r>
            <a:r>
              <a:rPr lang="en-US" b="1" u="sng" dirty="0"/>
              <a:t> </a:t>
            </a:r>
            <a:endParaRPr lang="en-PK" b="1" u="sng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D567528-DEAF-C8F1-E844-EA98ACDEAA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7964" y="1377317"/>
            <a:ext cx="6794694" cy="176842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  <a:endParaRPr lang="en-US" b="1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2558679-D7BF-2FF6-4E21-34D0EB41FD8D}"/>
              </a:ext>
            </a:extLst>
          </p:cNvPr>
          <p:cNvSpPr txBox="1">
            <a:spLocks/>
          </p:cNvSpPr>
          <p:nvPr/>
        </p:nvSpPr>
        <p:spPr>
          <a:xfrm>
            <a:off x="742205" y="1909344"/>
            <a:ext cx="5386486" cy="107141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949EB21-72EA-FB02-62EC-493A36A0F001}"/>
              </a:ext>
            </a:extLst>
          </p:cNvPr>
          <p:cNvSpPr txBox="1">
            <a:spLocks/>
          </p:cNvSpPr>
          <p:nvPr/>
        </p:nvSpPr>
        <p:spPr>
          <a:xfrm>
            <a:off x="742205" y="962061"/>
            <a:ext cx="10202886" cy="556901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Decomposition </a:t>
            </a:r>
            <a:r>
              <a:rPr lang="en-US" b="1" dirty="0">
                <a:solidFill>
                  <a:schemeClr val="accent1"/>
                </a:solidFill>
              </a:rPr>
              <a:t>splits</a:t>
            </a:r>
            <a:r>
              <a:rPr lang="en-US" dirty="0"/>
              <a:t> a system into </a:t>
            </a:r>
            <a:r>
              <a:rPr lang="en-US" b="1" dirty="0">
                <a:solidFill>
                  <a:schemeClr val="accent1"/>
                </a:solidFill>
              </a:rPr>
              <a:t>parts</a:t>
            </a:r>
            <a:r>
              <a:rPr lang="en-US" dirty="0"/>
              <a:t> and is based on the principle of </a:t>
            </a:r>
            <a:r>
              <a:rPr lang="en-US" b="1" dirty="0">
                <a:solidFill>
                  <a:schemeClr val="accent1"/>
                </a:solidFill>
              </a:rPr>
              <a:t>separation of concerns</a:t>
            </a:r>
            <a:r>
              <a:rPr lang="en-US" b="1" dirty="0"/>
              <a:t>.</a:t>
            </a:r>
          </a:p>
          <a:p>
            <a:pPr marL="0" indent="0">
              <a:buNone/>
            </a:pPr>
            <a:endParaRPr lang="en-US" b="1" dirty="0"/>
          </a:p>
          <a:p>
            <a:r>
              <a:rPr lang="en-US" dirty="0"/>
              <a:t>A concern is </a:t>
            </a:r>
            <a:r>
              <a:rPr lang="en-US" b="1" dirty="0">
                <a:solidFill>
                  <a:schemeClr val="accent1"/>
                </a:solidFill>
              </a:rPr>
              <a:t>anything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b="1" dirty="0">
                <a:solidFill>
                  <a:schemeClr val="accent1"/>
                </a:solidFill>
              </a:rPr>
              <a:t>important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/>
              <a:t>for solving a </a:t>
            </a:r>
            <a:r>
              <a:rPr lang="en-US" b="1" dirty="0">
                <a:solidFill>
                  <a:srgbClr val="FF0000"/>
                </a:solidFill>
              </a:rPr>
              <a:t>problem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Separation of concerns means keeping different </a:t>
            </a:r>
            <a:r>
              <a:rPr lang="en-US" b="1" dirty="0">
                <a:solidFill>
                  <a:schemeClr val="accent1"/>
                </a:solidFill>
              </a:rPr>
              <a:t>concerns apart.</a:t>
            </a:r>
          </a:p>
          <a:p>
            <a:pPr marL="0" indent="0">
              <a:buNone/>
            </a:pPr>
            <a:endParaRPr lang="en-US" b="1" dirty="0">
              <a:solidFill>
                <a:schemeClr val="accent1"/>
              </a:solidFill>
            </a:endParaRPr>
          </a:p>
          <a:p>
            <a:r>
              <a:rPr lang="en-US" dirty="0"/>
              <a:t>In software, each concern should be handled in </a:t>
            </a:r>
            <a:r>
              <a:rPr lang="en-US" b="1" dirty="0">
                <a:solidFill>
                  <a:schemeClr val="accent1"/>
                </a:solidFill>
              </a:rPr>
              <a:t>its own part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b="1" dirty="0"/>
          </a:p>
          <a:p>
            <a:r>
              <a:rPr lang="en-US" dirty="0"/>
              <a:t>This approach supports key </a:t>
            </a:r>
            <a:r>
              <a:rPr lang="en-US" b="1" dirty="0">
                <a:solidFill>
                  <a:schemeClr val="accent1"/>
                </a:solidFill>
              </a:rPr>
              <a:t>object-oriented principles </a:t>
            </a:r>
            <a:r>
              <a:rPr lang="en-US" dirty="0"/>
              <a:t>and helps create </a:t>
            </a:r>
            <a:r>
              <a:rPr lang="en-US" b="1" dirty="0">
                <a:solidFill>
                  <a:schemeClr val="accent1"/>
                </a:solidFill>
              </a:rPr>
              <a:t>modular</a:t>
            </a:r>
            <a:r>
              <a:rPr lang="en-US" dirty="0"/>
              <a:t>, </a:t>
            </a:r>
            <a:r>
              <a:rPr lang="en-US" b="1" dirty="0">
                <a:solidFill>
                  <a:schemeClr val="accent1"/>
                </a:solidFill>
              </a:rPr>
              <a:t>reusable</a:t>
            </a:r>
            <a:r>
              <a:rPr lang="en-US" dirty="0"/>
              <a:t>, and </a:t>
            </a:r>
            <a:r>
              <a:rPr lang="en-US" b="1" dirty="0">
                <a:solidFill>
                  <a:schemeClr val="accent1"/>
                </a:solidFill>
              </a:rPr>
              <a:t>flexible code</a:t>
            </a:r>
            <a:r>
              <a:rPr lang="en-US" dirty="0"/>
              <a:t>.</a:t>
            </a:r>
            <a:endParaRPr lang="en-US" b="1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2355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4B2D91-B061-5C26-CEF5-C9929255E8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0B3FA-BD24-94B0-87E6-C6E457867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205" y="198685"/>
            <a:ext cx="9454692" cy="652539"/>
          </a:xfrm>
        </p:spPr>
        <p:txBody>
          <a:bodyPr lIns="91440" tIns="45720" rIns="91440" bIns="45720" anchor="t"/>
          <a:lstStyle/>
          <a:p>
            <a:r>
              <a:rPr lang="en-US" b="1">
                <a:solidFill>
                  <a:schemeClr val="accent1"/>
                </a:solidFill>
              </a:rPr>
              <a:t>Separations of Concerns example</a:t>
            </a:r>
            <a:endParaRPr lang="en-US" b="1" u="sng">
              <a:solidFill>
                <a:schemeClr val="accent1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1C7F2CB-5460-42D8-C648-2F78D1922E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7964" y="1377317"/>
            <a:ext cx="6794694" cy="1768429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 </a:t>
            </a:r>
            <a:endParaRPr lang="en-US" b="1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5EAF2B2-FAEA-B0EC-9AE8-470C66FD2C13}"/>
              </a:ext>
            </a:extLst>
          </p:cNvPr>
          <p:cNvSpPr txBox="1">
            <a:spLocks/>
          </p:cNvSpPr>
          <p:nvPr/>
        </p:nvSpPr>
        <p:spPr>
          <a:xfrm>
            <a:off x="742205" y="1909344"/>
            <a:ext cx="5386486" cy="107141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/>
          </a:p>
        </p:txBody>
      </p:sp>
      <p:pic>
        <p:nvPicPr>
          <p:cNvPr id="7" name="Picture 6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11E365A1-93A5-1578-10A3-99D388A18B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3323" y="1333500"/>
            <a:ext cx="5295900" cy="5524500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48A0227-8E5B-FD63-836F-6E952994851A}"/>
              </a:ext>
            </a:extLst>
          </p:cNvPr>
          <p:cNvSpPr txBox="1">
            <a:spLocks/>
          </p:cNvSpPr>
          <p:nvPr/>
        </p:nvSpPr>
        <p:spPr>
          <a:xfrm>
            <a:off x="800100" y="524954"/>
            <a:ext cx="5295900" cy="556901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b="1"/>
          </a:p>
          <a:p>
            <a:r>
              <a:rPr lang="en-GB"/>
              <a:t>The </a:t>
            </a:r>
            <a:r>
              <a:rPr lang="en-GB" b="1" err="1">
                <a:solidFill>
                  <a:schemeClr val="accent1"/>
                </a:solidFill>
              </a:rPr>
              <a:t>SmartPhone</a:t>
            </a:r>
            <a:r>
              <a:rPr lang="en-GB" b="1">
                <a:solidFill>
                  <a:schemeClr val="accent1"/>
                </a:solidFill>
              </a:rPr>
              <a:t> class</a:t>
            </a:r>
            <a:r>
              <a:rPr lang="en-GB">
                <a:solidFill>
                  <a:schemeClr val="accent1"/>
                </a:solidFill>
              </a:rPr>
              <a:t> </a:t>
            </a:r>
            <a:r>
              <a:rPr lang="en-GB"/>
              <a:t>has two attributes </a:t>
            </a:r>
          </a:p>
          <a:p>
            <a:pPr marL="0" indent="0">
              <a:buNone/>
            </a:pPr>
            <a:endParaRPr lang="en-GB"/>
          </a:p>
          <a:p>
            <a:r>
              <a:rPr lang="en-GB"/>
              <a:t>But mixes unrelated </a:t>
            </a:r>
            <a:r>
              <a:rPr lang="en-GB" err="1"/>
              <a:t>behaviors</a:t>
            </a:r>
            <a:r>
              <a:rPr lang="en-GB"/>
              <a:t>, leading to </a:t>
            </a:r>
          </a:p>
          <a:p>
            <a:pPr marL="0" indent="0">
              <a:buNone/>
            </a:pPr>
            <a:endParaRPr lang="en-GB"/>
          </a:p>
          <a:p>
            <a:r>
              <a:rPr lang="en-GB" b="1">
                <a:solidFill>
                  <a:schemeClr val="accent1"/>
                </a:solidFill>
              </a:rPr>
              <a:t>Low cohesion</a:t>
            </a:r>
            <a:r>
              <a:rPr lang="en-GB">
                <a:solidFill>
                  <a:schemeClr val="accent1"/>
                </a:solidFill>
              </a:rPr>
              <a:t> </a:t>
            </a:r>
            <a:r>
              <a:rPr lang="en-GB"/>
              <a:t>and poor </a:t>
            </a:r>
            <a:r>
              <a:rPr lang="en-GB" b="1">
                <a:solidFill>
                  <a:schemeClr val="accent1"/>
                </a:solidFill>
              </a:rPr>
              <a:t>modularity</a:t>
            </a:r>
            <a:r>
              <a:rPr lang="en-GB"/>
              <a:t>. </a:t>
            </a:r>
          </a:p>
          <a:p>
            <a:endParaRPr lang="en-GB"/>
          </a:p>
          <a:p>
            <a:r>
              <a:rPr lang="en-GB"/>
              <a:t>The class should apply </a:t>
            </a:r>
            <a:r>
              <a:rPr lang="en-GB" b="1">
                <a:solidFill>
                  <a:schemeClr val="accent1"/>
                </a:solidFill>
              </a:rPr>
              <a:t>separation of concerns</a:t>
            </a:r>
            <a:r>
              <a:rPr lang="en-GB"/>
              <a:t>, giving each component its own distinct functionality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79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CD44F8-F1DB-EC3C-28BF-8BC392B097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45A18-70D4-488D-970C-DA3DC515F8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205" y="198685"/>
            <a:ext cx="10502444" cy="652539"/>
          </a:xfrm>
        </p:spPr>
        <p:txBody>
          <a:bodyPr lIns="91440" tIns="45720" rIns="91440" bIns="45720" anchor="t"/>
          <a:lstStyle/>
          <a:p>
            <a:r>
              <a:rPr lang="en-US" b="1" dirty="0">
                <a:solidFill>
                  <a:schemeClr val="accent1"/>
                </a:solidFill>
              </a:rPr>
              <a:t>Separations of Concerns example Cont..</a:t>
            </a:r>
            <a:endParaRPr lang="en-US" b="1" u="sng" dirty="0">
              <a:solidFill>
                <a:schemeClr val="accent1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0584710-0316-9230-B1B9-9ED72A8CD2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7964" y="1377317"/>
            <a:ext cx="6794694" cy="1768429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 </a:t>
            </a:r>
            <a:endParaRPr lang="en-US" b="1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0922356-4941-E026-FF07-984870DA3ABE}"/>
              </a:ext>
            </a:extLst>
          </p:cNvPr>
          <p:cNvSpPr txBox="1">
            <a:spLocks/>
          </p:cNvSpPr>
          <p:nvPr/>
        </p:nvSpPr>
        <p:spPr>
          <a:xfrm>
            <a:off x="742205" y="1909344"/>
            <a:ext cx="5386486" cy="107141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F3CBBA6-5C38-C92E-0007-AA088EF7DD4F}"/>
              </a:ext>
            </a:extLst>
          </p:cNvPr>
          <p:cNvSpPr txBox="1">
            <a:spLocks/>
          </p:cNvSpPr>
          <p:nvPr/>
        </p:nvSpPr>
        <p:spPr>
          <a:xfrm>
            <a:off x="800100" y="524954"/>
            <a:ext cx="5295900" cy="556901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b="1" dirty="0"/>
          </a:p>
          <a:p>
            <a:r>
              <a:rPr lang="en-GB" dirty="0"/>
              <a:t>The </a:t>
            </a:r>
            <a:r>
              <a:rPr lang="en-GB" b="1" dirty="0" err="1">
                <a:solidFill>
                  <a:schemeClr val="accent1"/>
                </a:solidFill>
              </a:rPr>
              <a:t>SmartPhone</a:t>
            </a:r>
            <a:r>
              <a:rPr lang="en-GB" b="1" dirty="0">
                <a:solidFill>
                  <a:schemeClr val="accent1"/>
                </a:solidFill>
              </a:rPr>
              <a:t> class</a:t>
            </a:r>
            <a:r>
              <a:rPr lang="en-GB" dirty="0">
                <a:solidFill>
                  <a:schemeClr val="accent1"/>
                </a:solidFill>
              </a:rPr>
              <a:t> </a:t>
            </a:r>
            <a:r>
              <a:rPr lang="en-GB" dirty="0"/>
              <a:t>has two main concerns:</a:t>
            </a:r>
          </a:p>
          <a:p>
            <a:pPr lvl="1"/>
            <a:r>
              <a:rPr lang="en-GB" dirty="0"/>
              <a:t>Acting as a traditional phone.</a:t>
            </a:r>
          </a:p>
          <a:p>
            <a:pPr lvl="1"/>
            <a:r>
              <a:rPr lang="en-GB" dirty="0"/>
              <a:t>Taking pictures with a camera.</a:t>
            </a:r>
          </a:p>
          <a:p>
            <a:r>
              <a:rPr lang="en-GB" dirty="0"/>
              <a:t>These should be separated into their own </a:t>
            </a:r>
            <a:r>
              <a:rPr lang="en-GB" b="1" dirty="0">
                <a:solidFill>
                  <a:schemeClr val="accent1"/>
                </a:solidFill>
              </a:rPr>
              <a:t>cohesive classes</a:t>
            </a:r>
            <a:r>
              <a:rPr lang="en-GB" dirty="0">
                <a:solidFill>
                  <a:schemeClr val="accent1"/>
                </a:solidFill>
              </a:rPr>
              <a:t> </a:t>
            </a:r>
            <a:r>
              <a:rPr lang="en-GB" dirty="0"/>
              <a:t>(Phone and Camera. </a:t>
            </a:r>
          </a:p>
          <a:p>
            <a:r>
              <a:rPr lang="en-GB" dirty="0"/>
              <a:t>The </a:t>
            </a:r>
            <a:r>
              <a:rPr lang="en-GB" dirty="0" err="1"/>
              <a:t>SmartPhone</a:t>
            </a:r>
            <a:r>
              <a:rPr lang="en-GB" dirty="0"/>
              <a:t> class would then serve as a </a:t>
            </a:r>
            <a:r>
              <a:rPr lang="en-GB" b="1" dirty="0">
                <a:solidFill>
                  <a:schemeClr val="accent1"/>
                </a:solidFill>
              </a:rPr>
              <a:t>coordinator</a:t>
            </a:r>
            <a:r>
              <a:rPr lang="en-GB" dirty="0">
                <a:solidFill>
                  <a:schemeClr val="accent1"/>
                </a:solidFill>
              </a:rPr>
              <a:t>,</a:t>
            </a:r>
            <a:r>
              <a:rPr lang="en-GB" dirty="0"/>
              <a:t> referencing these classes to provide full functionality without managing their internal details.</a:t>
            </a:r>
          </a:p>
        </p:txBody>
      </p:sp>
      <p:pic>
        <p:nvPicPr>
          <p:cNvPr id="6" name="Picture 5" descr="A close-up of a sign&#10;&#10;AI-generated content may be incorrect.">
            <a:extLst>
              <a:ext uri="{FF2B5EF4-FFF2-40B4-BE49-F238E27FC236}">
                <a16:creationId xmlns:a16="http://schemas.microsoft.com/office/drawing/2014/main" id="{24B87D45-1842-8F46-8A4C-284CD63863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9910" y="1364348"/>
            <a:ext cx="3260550" cy="1212766"/>
          </a:xfrm>
          <a:prstGeom prst="rect">
            <a:avLst/>
          </a:prstGeom>
        </p:spPr>
      </p:pic>
      <p:pic>
        <p:nvPicPr>
          <p:cNvPr id="10" name="Picture 9" descr="A black pole with a white background&#10;&#10;AI-generated content may be incorrect.">
            <a:extLst>
              <a:ext uri="{FF2B5EF4-FFF2-40B4-BE49-F238E27FC236}">
                <a16:creationId xmlns:a16="http://schemas.microsoft.com/office/drawing/2014/main" id="{6E050D6A-E9E0-3F86-185B-73D38D2D39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16740" y="1954814"/>
            <a:ext cx="647700" cy="1244600"/>
          </a:xfrm>
          <a:prstGeom prst="rect">
            <a:avLst/>
          </a:prstGeom>
        </p:spPr>
      </p:pic>
      <p:pic>
        <p:nvPicPr>
          <p:cNvPr id="12" name="Picture 11" descr="A black and white photo of a flag&#10;&#10;AI-generated content may be incorrect.">
            <a:extLst>
              <a:ext uri="{FF2B5EF4-FFF2-40B4-BE49-F238E27FC236}">
                <a16:creationId xmlns:a16="http://schemas.microsoft.com/office/drawing/2014/main" id="{39CB563F-34FA-77BF-1939-06B9B7989D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1030" y="1878614"/>
            <a:ext cx="482600" cy="1320800"/>
          </a:xfrm>
          <a:prstGeom prst="rect">
            <a:avLst/>
          </a:prstGeom>
        </p:spPr>
      </p:pic>
      <p:pic>
        <p:nvPicPr>
          <p:cNvPr id="14" name="Picture 13" descr="A screen shot of a phone&#10;&#10;AI-generated content may be incorrect.">
            <a:extLst>
              <a:ext uri="{FF2B5EF4-FFF2-40B4-BE49-F238E27FC236}">
                <a16:creationId xmlns:a16="http://schemas.microsoft.com/office/drawing/2014/main" id="{5B3E3C89-FA76-CF32-534B-97C5DA0A84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80884" y="3158715"/>
            <a:ext cx="2484719" cy="1433492"/>
          </a:xfrm>
          <a:prstGeom prst="rect">
            <a:avLst/>
          </a:prstGeom>
        </p:spPr>
      </p:pic>
      <p:pic>
        <p:nvPicPr>
          <p:cNvPr id="16" name="Picture 15" descr="A white rectangular object with black text&#10;&#10;AI-generated content may be incorrect.">
            <a:extLst>
              <a:ext uri="{FF2B5EF4-FFF2-40B4-BE49-F238E27FC236}">
                <a16:creationId xmlns:a16="http://schemas.microsoft.com/office/drawing/2014/main" id="{FB3ED229-B706-55DD-DFA6-B5DFF41AC7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08722" y="3174700"/>
            <a:ext cx="2484719" cy="1419839"/>
          </a:xfrm>
          <a:prstGeom prst="rect">
            <a:avLst/>
          </a:prstGeom>
        </p:spPr>
      </p:pic>
      <p:pic>
        <p:nvPicPr>
          <p:cNvPr id="18" name="Picture 17" descr="A black and white image of a rectangular object with a arrow pointing to it&#10;&#10;AI-generated content may be incorrect.">
            <a:extLst>
              <a:ext uri="{FF2B5EF4-FFF2-40B4-BE49-F238E27FC236}">
                <a16:creationId xmlns:a16="http://schemas.microsoft.com/office/drawing/2014/main" id="{E79273C4-990B-95F1-FC21-089E57D98A2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92445" y="4557470"/>
            <a:ext cx="2293348" cy="1232675"/>
          </a:xfrm>
          <a:prstGeom prst="rect">
            <a:avLst/>
          </a:prstGeom>
        </p:spPr>
      </p:pic>
      <p:pic>
        <p:nvPicPr>
          <p:cNvPr id="20" name="Picture 19" descr="A black and white image of a sign&#10;&#10;AI-generated content may be incorrect.">
            <a:extLst>
              <a:ext uri="{FF2B5EF4-FFF2-40B4-BE49-F238E27FC236}">
                <a16:creationId xmlns:a16="http://schemas.microsoft.com/office/drawing/2014/main" id="{EA87B846-75C8-09F3-08F1-B4B1953CDDB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87312" y="4592207"/>
            <a:ext cx="2127538" cy="1144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669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D337F6-9A94-23AB-10B4-514CD212D2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71617A-0C6F-9A1B-321A-87E1F44875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223" y="187949"/>
            <a:ext cx="10502444" cy="652539"/>
          </a:xfrm>
        </p:spPr>
        <p:txBody>
          <a:bodyPr lIns="91440" tIns="45720" rIns="91440" bIns="45720" anchor="t"/>
          <a:lstStyle/>
          <a:p>
            <a:r>
              <a:rPr lang="en-US" b="1" u="sng" dirty="0">
                <a:solidFill>
                  <a:schemeClr val="accent1"/>
                </a:solidFill>
              </a:rPr>
              <a:t>Information </a:t>
            </a:r>
            <a:r>
              <a:rPr lang="en-US" b="1" u="sng" dirty="0" err="1">
                <a:solidFill>
                  <a:schemeClr val="accent1"/>
                </a:solidFill>
              </a:rPr>
              <a:t>Hidding</a:t>
            </a:r>
            <a:endParaRPr lang="en-US" b="1" u="sng" dirty="0">
              <a:solidFill>
                <a:schemeClr val="accent1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58801AC-FFA4-66D9-D24D-5D5BADAD19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7964" y="1377317"/>
            <a:ext cx="6794694" cy="1768429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 </a:t>
            </a:r>
            <a:endParaRPr lang="en-US" b="1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CCB8EA7-BFF4-654F-20C5-0D6146BE3A81}"/>
              </a:ext>
            </a:extLst>
          </p:cNvPr>
          <p:cNvSpPr txBox="1">
            <a:spLocks/>
          </p:cNvSpPr>
          <p:nvPr/>
        </p:nvSpPr>
        <p:spPr>
          <a:xfrm>
            <a:off x="742205" y="1909344"/>
            <a:ext cx="5386486" cy="107141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27837F4-A3F4-060F-20A8-1E0604CA0C00}"/>
              </a:ext>
            </a:extLst>
          </p:cNvPr>
          <p:cNvSpPr txBox="1">
            <a:spLocks/>
          </p:cNvSpPr>
          <p:nvPr/>
        </p:nvSpPr>
        <p:spPr>
          <a:xfrm>
            <a:off x="800099" y="524954"/>
            <a:ext cx="9849971" cy="657509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b="1" dirty="0"/>
          </a:p>
          <a:p>
            <a:r>
              <a:rPr lang="en-US" b="1" dirty="0">
                <a:solidFill>
                  <a:schemeClr val="accent1"/>
                </a:solidFill>
              </a:rPr>
              <a:t>Expose</a:t>
            </a:r>
            <a:r>
              <a:rPr lang="en-US" dirty="0"/>
              <a:t> only what a module/class </a:t>
            </a:r>
            <a:r>
              <a:rPr lang="en-US" b="1" i="1" dirty="0">
                <a:solidFill>
                  <a:schemeClr val="accent1"/>
                </a:solidFill>
              </a:rPr>
              <a:t>must</a:t>
            </a:r>
            <a:r>
              <a:rPr lang="en-US" b="1" dirty="0">
                <a:solidFill>
                  <a:schemeClr val="accent1"/>
                </a:solidFill>
              </a:rPr>
              <a:t> expose </a:t>
            </a:r>
            <a:r>
              <a:rPr lang="en-US" dirty="0"/>
              <a:t>to be used correctly; hide everything likely to change (</a:t>
            </a:r>
            <a:r>
              <a:rPr lang="en-US" b="1" dirty="0">
                <a:solidFill>
                  <a:schemeClr val="accent1"/>
                </a:solidFill>
              </a:rPr>
              <a:t>algorithms</a:t>
            </a:r>
            <a:r>
              <a:rPr lang="en-US" dirty="0"/>
              <a:t>, </a:t>
            </a:r>
            <a:r>
              <a:rPr lang="en-US" b="1" dirty="0">
                <a:solidFill>
                  <a:schemeClr val="accent1"/>
                </a:solidFill>
              </a:rPr>
              <a:t>data</a:t>
            </a:r>
            <a:r>
              <a:rPr lang="en-US" dirty="0"/>
              <a:t> </a:t>
            </a:r>
            <a:r>
              <a:rPr lang="en-US" b="1" dirty="0">
                <a:solidFill>
                  <a:schemeClr val="accent1"/>
                </a:solidFill>
              </a:rPr>
              <a:t>representation</a:t>
            </a:r>
            <a:r>
              <a:rPr lang="en-US" dirty="0"/>
              <a:t>).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Reveal stable assumptions via interfaces/APIs. </a:t>
            </a:r>
            <a:r>
              <a:rPr lang="en-US" b="1" dirty="0">
                <a:solidFill>
                  <a:schemeClr val="accent1"/>
                </a:solidFill>
              </a:rPr>
              <a:t>Encapsulation</a:t>
            </a:r>
            <a:r>
              <a:rPr lang="en-US" dirty="0"/>
              <a:t> is the mechanism that enforces this (private fields, public methods).</a:t>
            </a:r>
          </a:p>
          <a:p>
            <a:endParaRPr lang="en-US" dirty="0"/>
          </a:p>
          <a:p>
            <a:r>
              <a:rPr lang="en-US" dirty="0"/>
              <a:t>Examples:</a:t>
            </a:r>
          </a:p>
          <a:p>
            <a:pPr lvl="1"/>
            <a:r>
              <a:rPr lang="en-US" b="1" dirty="0"/>
              <a:t>Banking Account</a:t>
            </a:r>
            <a:r>
              <a:rPr lang="en-US" dirty="0"/>
              <a:t>: balance is private; only deposit()/withdraw() public</a:t>
            </a:r>
          </a:p>
          <a:p>
            <a:pPr lvl="1"/>
            <a:r>
              <a:rPr lang="en-US" dirty="0"/>
              <a:t>Image library hides compression algorithm; API stays the same</a:t>
            </a:r>
          </a:p>
          <a:p>
            <a:pPr lvl="1"/>
            <a:r>
              <a:rPr lang="en-US" dirty="0"/>
              <a:t>Sorting service exposes sort(List); swaps </a:t>
            </a:r>
            <a:r>
              <a:rPr lang="en-US" dirty="0" err="1"/>
              <a:t>QuickSort</a:t>
            </a:r>
            <a:r>
              <a:rPr lang="en-US" dirty="0"/>
              <a:t> ↔ </a:t>
            </a:r>
            <a:r>
              <a:rPr lang="en-US" dirty="0" err="1"/>
              <a:t>MergeSort</a:t>
            </a:r>
            <a:r>
              <a:rPr lang="en-US" dirty="0"/>
              <a:t> internally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84414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FEF510-0B12-45D9-8622-5863056B56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 of 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2DEC95-DCE2-DE72-424C-58584EE884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2891" y="1396134"/>
            <a:ext cx="10515600" cy="4351338"/>
          </a:xfrm>
        </p:spPr>
        <p:txBody>
          <a:bodyPr/>
          <a:lstStyle/>
          <a:p>
            <a:r>
              <a:rPr lang="en-US" dirty="0"/>
              <a:t>Composition, Generalization</a:t>
            </a:r>
          </a:p>
          <a:p>
            <a:r>
              <a:rPr lang="en-US" dirty="0"/>
              <a:t>Inheritance and interfaces</a:t>
            </a:r>
          </a:p>
          <a:p>
            <a:r>
              <a:rPr lang="en-US" dirty="0"/>
              <a:t>Polymorphism Via interfaces</a:t>
            </a:r>
          </a:p>
          <a:p>
            <a:r>
              <a:rPr lang="en-US" dirty="0"/>
              <a:t>Type of Complexities in Software design</a:t>
            </a:r>
          </a:p>
          <a:p>
            <a:r>
              <a:rPr lang="en-US" dirty="0"/>
              <a:t>Evaluating Software Complexities</a:t>
            </a:r>
          </a:p>
          <a:p>
            <a:r>
              <a:rPr lang="en-US" dirty="0"/>
              <a:t>Coupling and Cohesion</a:t>
            </a:r>
          </a:p>
          <a:p>
            <a:r>
              <a:rPr lang="en-US" dirty="0"/>
              <a:t>Separation of Concerns</a:t>
            </a:r>
          </a:p>
        </p:txBody>
      </p:sp>
    </p:spTree>
    <p:extLst>
      <p:ext uri="{BB962C8B-B14F-4D97-AF65-F5344CB8AC3E}">
        <p14:creationId xmlns:p14="http://schemas.microsoft.com/office/powerpoint/2010/main" val="3364439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37A761-3430-CF05-B549-8B450EE04F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6BCD90-3EA9-A226-A089-B4BA419D69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223" y="187949"/>
            <a:ext cx="10502444" cy="652539"/>
          </a:xfrm>
        </p:spPr>
        <p:txBody>
          <a:bodyPr lIns="91440" tIns="45720" rIns="91440" bIns="45720" anchor="t"/>
          <a:lstStyle/>
          <a:p>
            <a:r>
              <a:rPr lang="en-US" b="1" u="sng" dirty="0">
                <a:solidFill>
                  <a:schemeClr val="accent1"/>
                </a:solidFill>
              </a:rPr>
              <a:t>Conceptual Integrity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1F3CE9F-23DB-B24B-838C-8D35165D11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7964" y="1377317"/>
            <a:ext cx="6794694" cy="1768429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 </a:t>
            </a:r>
            <a:endParaRPr lang="en-US" b="1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A486E3C-78B4-439F-3BBB-07EBE8FA77E5}"/>
              </a:ext>
            </a:extLst>
          </p:cNvPr>
          <p:cNvSpPr txBox="1">
            <a:spLocks/>
          </p:cNvSpPr>
          <p:nvPr/>
        </p:nvSpPr>
        <p:spPr>
          <a:xfrm>
            <a:off x="742205" y="1909344"/>
            <a:ext cx="5386486" cy="107141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FCC6AF2-1AF2-2D87-CA0F-2B188E47FBD4}"/>
              </a:ext>
            </a:extLst>
          </p:cNvPr>
          <p:cNvSpPr txBox="1">
            <a:spLocks/>
          </p:cNvSpPr>
          <p:nvPr/>
        </p:nvSpPr>
        <p:spPr>
          <a:xfrm>
            <a:off x="800099" y="524954"/>
            <a:ext cx="9849971" cy="657509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b="1" dirty="0"/>
          </a:p>
          <a:p>
            <a:r>
              <a:rPr lang="en-US" dirty="0"/>
              <a:t>A system should feel like it was designed by </a:t>
            </a:r>
            <a:r>
              <a:rPr lang="en-US" b="1" dirty="0">
                <a:solidFill>
                  <a:schemeClr val="accent1"/>
                </a:solidFill>
              </a:rPr>
              <a:t>one mind</a:t>
            </a:r>
            <a:r>
              <a:rPr lang="en-US" dirty="0"/>
              <a:t>: </a:t>
            </a:r>
            <a:r>
              <a:rPr lang="en-US" b="1" dirty="0">
                <a:solidFill>
                  <a:schemeClr val="accent1"/>
                </a:solidFill>
              </a:rPr>
              <a:t>consistent naming</a:t>
            </a:r>
            <a:r>
              <a:rPr lang="en-US" dirty="0"/>
              <a:t>, </a:t>
            </a:r>
            <a:r>
              <a:rPr lang="en-US" b="1" dirty="0">
                <a:solidFill>
                  <a:schemeClr val="accent1"/>
                </a:solidFill>
              </a:rPr>
              <a:t>patterns</a:t>
            </a:r>
            <a:r>
              <a:rPr lang="en-US" dirty="0"/>
              <a:t>, </a:t>
            </a:r>
            <a:r>
              <a:rPr lang="en-US" b="1" dirty="0">
                <a:solidFill>
                  <a:schemeClr val="accent1"/>
                </a:solidFill>
              </a:rPr>
              <a:t>architecture</a:t>
            </a:r>
            <a:r>
              <a:rPr lang="en-US" dirty="0"/>
              <a:t>, and </a:t>
            </a:r>
            <a:r>
              <a:rPr lang="en-US" b="1" dirty="0">
                <a:solidFill>
                  <a:schemeClr val="accent1"/>
                </a:solidFill>
              </a:rPr>
              <a:t>conventions</a:t>
            </a:r>
            <a:r>
              <a:rPr lang="en-US" dirty="0"/>
              <a:t>—even with many contributors.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Communication </a:t>
            </a:r>
            <a:r>
              <a:rPr lang="en-US" b="1" dirty="0">
                <a:solidFill>
                  <a:schemeClr val="accent1"/>
                </a:solidFill>
              </a:rPr>
              <a:t>rituals</a:t>
            </a:r>
            <a:r>
              <a:rPr lang="en-US" dirty="0"/>
              <a:t>, </a:t>
            </a:r>
            <a:r>
              <a:rPr lang="en-US" b="1" dirty="0">
                <a:solidFill>
                  <a:schemeClr val="accent1"/>
                </a:solidFill>
              </a:rPr>
              <a:t>code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b="1" dirty="0">
                <a:solidFill>
                  <a:schemeClr val="accent1"/>
                </a:solidFill>
              </a:rPr>
              <a:t>reviews</a:t>
            </a:r>
            <a:r>
              <a:rPr lang="en-US" dirty="0"/>
              <a:t>, clear architecture, </a:t>
            </a:r>
            <a:r>
              <a:rPr lang="en-US" b="1" dirty="0">
                <a:solidFill>
                  <a:schemeClr val="accent1"/>
                </a:solidFill>
              </a:rPr>
              <a:t>unifying concepts</a:t>
            </a:r>
            <a:r>
              <a:rPr lang="en-US" dirty="0"/>
              <a:t>, a core maintainers group.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b="1" dirty="0"/>
              <a:t>Examples:</a:t>
            </a:r>
            <a:endParaRPr lang="en-US" dirty="0"/>
          </a:p>
          <a:p>
            <a:pPr lvl="1"/>
            <a:r>
              <a:rPr lang="en-US" dirty="0"/>
              <a:t>Project-wide naming like </a:t>
            </a:r>
            <a:r>
              <a:rPr lang="en-US" dirty="0" err="1"/>
              <a:t>findById</a:t>
            </a:r>
            <a:r>
              <a:rPr lang="en-US" dirty="0"/>
              <a:t>, not </a:t>
            </a:r>
            <a:r>
              <a:rPr lang="en-US" dirty="0" err="1"/>
              <a:t>getOne</a:t>
            </a:r>
            <a:r>
              <a:rPr lang="en-US" dirty="0"/>
              <a:t>/fetch/lookup mixed</a:t>
            </a:r>
          </a:p>
          <a:p>
            <a:pPr lvl="1"/>
            <a:r>
              <a:rPr lang="en-US" dirty="0"/>
              <a:t>All services use REST+JSON with common error format</a:t>
            </a:r>
          </a:p>
          <a:p>
            <a:pPr lvl="1"/>
            <a:r>
              <a:rPr lang="en-US" dirty="0"/>
              <a:t>UNIX “everything is a file” → one model, many resources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74331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5E5500-D55D-7BD0-74DF-4B773A9D3C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6E5697-8CB3-6841-60F7-4C5D99518F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223" y="187949"/>
            <a:ext cx="10502444" cy="652539"/>
          </a:xfrm>
        </p:spPr>
        <p:txBody>
          <a:bodyPr lIns="91440" tIns="45720" rIns="91440" bIns="45720" anchor="t"/>
          <a:lstStyle/>
          <a:p>
            <a:r>
              <a:rPr lang="en-US" b="1" u="sng" dirty="0">
                <a:solidFill>
                  <a:schemeClr val="accent1"/>
                </a:solidFill>
              </a:rPr>
              <a:t>Decomposition Principle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48319D0-7DCF-8B26-AD7E-6FBEA4D8FE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7964" y="1377317"/>
            <a:ext cx="6794694" cy="1768429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 </a:t>
            </a:r>
            <a:endParaRPr lang="en-US" b="1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39F5098-15D7-F5FF-C23C-0ED269A32F22}"/>
              </a:ext>
            </a:extLst>
          </p:cNvPr>
          <p:cNvSpPr txBox="1">
            <a:spLocks/>
          </p:cNvSpPr>
          <p:nvPr/>
        </p:nvSpPr>
        <p:spPr>
          <a:xfrm>
            <a:off x="742205" y="1909344"/>
            <a:ext cx="5386486" cy="107141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5083F66-8BE7-D790-CB60-11877A76C3F0}"/>
              </a:ext>
            </a:extLst>
          </p:cNvPr>
          <p:cNvSpPr txBox="1">
            <a:spLocks/>
          </p:cNvSpPr>
          <p:nvPr/>
        </p:nvSpPr>
        <p:spPr>
          <a:xfrm>
            <a:off x="800099" y="524954"/>
            <a:ext cx="10298207" cy="657509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b="1" dirty="0"/>
          </a:p>
          <a:p>
            <a:r>
              <a:rPr lang="en-US" dirty="0"/>
              <a:t>Use </a:t>
            </a:r>
            <a:r>
              <a:rPr lang="en-US" b="1" dirty="0">
                <a:solidFill>
                  <a:schemeClr val="accent1"/>
                </a:solidFill>
              </a:rPr>
              <a:t>inheritance</a:t>
            </a:r>
            <a:r>
              <a:rPr lang="en-US" dirty="0"/>
              <a:t> only when the subtype </a:t>
            </a:r>
            <a:r>
              <a:rPr lang="en-US" b="1" i="1" dirty="0">
                <a:solidFill>
                  <a:schemeClr val="accent1"/>
                </a:solidFill>
              </a:rPr>
              <a:t>is a true specialization</a:t>
            </a:r>
            <a:r>
              <a:rPr lang="en-US" b="1" dirty="0">
                <a:solidFill>
                  <a:schemeClr val="accent1"/>
                </a:solidFill>
              </a:rPr>
              <a:t> </a:t>
            </a:r>
            <a:r>
              <a:rPr lang="en-US" dirty="0"/>
              <a:t>of the </a:t>
            </a:r>
            <a:r>
              <a:rPr lang="en-US" b="1" dirty="0">
                <a:solidFill>
                  <a:schemeClr val="accent1"/>
                </a:solidFill>
              </a:rPr>
              <a:t>supertype</a:t>
            </a:r>
            <a:r>
              <a:rPr lang="en-US" dirty="0"/>
              <a:t> and obeys </a:t>
            </a:r>
            <a:r>
              <a:rPr lang="en-US" b="1" dirty="0" err="1">
                <a:solidFill>
                  <a:schemeClr val="accent1"/>
                </a:solidFill>
              </a:rPr>
              <a:t>Liskov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b="1" dirty="0">
                <a:solidFill>
                  <a:schemeClr val="accent1"/>
                </a:solidFill>
              </a:rPr>
              <a:t>Substitution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/>
              <a:t>(can stand in for its parent without breaking expectations).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Smells of misuse:</a:t>
            </a:r>
            <a:endParaRPr lang="en-US" dirty="0"/>
          </a:p>
          <a:p>
            <a:pPr lvl="1"/>
            <a:r>
              <a:rPr lang="en-US" dirty="0"/>
              <a:t>Subclass adds nothing unique (just reuses fields/methods)</a:t>
            </a:r>
          </a:p>
          <a:p>
            <a:pPr lvl="1"/>
            <a:r>
              <a:rPr lang="en-US" dirty="0"/>
              <a:t>Subclass overrides behavior to </a:t>
            </a:r>
            <a:r>
              <a:rPr lang="en-US" i="1" dirty="0"/>
              <a:t>contradict</a:t>
            </a:r>
            <a:r>
              <a:rPr lang="en-US" dirty="0"/>
              <a:t> parent’s contract</a:t>
            </a:r>
          </a:p>
          <a:p>
            <a:pPr lvl="1"/>
            <a:r>
              <a:rPr lang="en-US" dirty="0"/>
              <a:t>You’re using inheritance just to share code (prefer composition)</a:t>
            </a:r>
          </a:p>
          <a:p>
            <a:pPr marL="457200" lvl="1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Examples:</a:t>
            </a:r>
            <a:endParaRPr lang="en-US" dirty="0"/>
          </a:p>
          <a:p>
            <a:pPr lvl="1"/>
            <a:r>
              <a:rPr lang="en-US" dirty="0"/>
              <a:t>Manager extends Employee (adds team/</a:t>
            </a:r>
            <a:r>
              <a:rPr lang="en-US" dirty="0" err="1"/>
              <a:t>approveLeave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 Whale extends Animal that requires run()—breaks LSP</a:t>
            </a:r>
          </a:p>
          <a:p>
            <a:pPr marL="457200" lvl="1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09692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D0B300-D277-8B78-8B53-2B952646F7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02126" y="3429000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Thank You</a:t>
            </a:r>
            <a:r>
              <a:rPr lang="en-US" dirty="0">
                <a:sym typeface="Wingdings" pitchFamily="2" charset="2"/>
              </a:rPr>
              <a:t>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65614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879DCB-8A89-05D9-C67F-7DFCA7F53E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AA1F6CD-2BE9-65FC-A600-CF8689BF24CB}"/>
              </a:ext>
            </a:extLst>
          </p:cNvPr>
          <p:cNvSpPr txBox="1"/>
          <p:nvPr/>
        </p:nvSpPr>
        <p:spPr>
          <a:xfrm>
            <a:off x="459225" y="-870804"/>
            <a:ext cx="7936630" cy="72327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2400" dirty="0"/>
          </a:p>
          <a:p>
            <a:endParaRPr lang="en-US" sz="2400" dirty="0"/>
          </a:p>
          <a:p>
            <a:endParaRPr lang="en-US" sz="2400" dirty="0">
              <a:solidFill>
                <a:schemeClr val="accent1"/>
              </a:solidFill>
            </a:endParaRPr>
          </a:p>
          <a:p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Strongest dependency.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Whole and parts are tied together.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If whole is destroyed → parts are destroyed.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i="1" dirty="0"/>
              <a:t>House ↔ Room</a:t>
            </a:r>
            <a:r>
              <a:rPr lang="en-US" sz="2800" dirty="0"/>
              <a:t> (rooms can’t exist without a house).</a:t>
            </a:r>
          </a:p>
          <a:p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UML Representation</a:t>
            </a:r>
            <a:endParaRPr lang="en-US" sz="28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Straight line with </a:t>
            </a:r>
            <a:r>
              <a:rPr lang="en-US" sz="2800" b="1" dirty="0"/>
              <a:t>filled diamond</a:t>
            </a:r>
            <a:r>
              <a:rPr lang="en-US" sz="2800" dirty="0"/>
              <a:t> on the “whole” side.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Multiplicity 1..* → a house must have one or more rooms.</a:t>
            </a:r>
          </a:p>
          <a:p>
            <a:pPr lvl="1"/>
            <a:endParaRPr lang="en-US" sz="28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17F177D-D93F-8952-BC70-6474C3B654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9871" y="111556"/>
            <a:ext cx="10652258" cy="729266"/>
          </a:xfrm>
        </p:spPr>
        <p:txBody>
          <a:bodyPr/>
          <a:lstStyle/>
          <a:p>
            <a:r>
              <a:rPr lang="en-US" b="1" dirty="0">
                <a:solidFill>
                  <a:schemeClr val="accent1"/>
                </a:solidFill>
              </a:rPr>
              <a:t>Composition</a:t>
            </a:r>
            <a:endParaRPr lang="en-PK" b="1" u="sng" dirty="0"/>
          </a:p>
        </p:txBody>
      </p:sp>
      <p:pic>
        <p:nvPicPr>
          <p:cNvPr id="3" name="Picture 2" descr="A black and white image of a black diamond&#10;&#10;AI-generated content may be incorrect.">
            <a:extLst>
              <a:ext uri="{FF2B5EF4-FFF2-40B4-BE49-F238E27FC236}">
                <a16:creationId xmlns:a16="http://schemas.microsoft.com/office/drawing/2014/main" id="{9A3CF47C-349D-CEA0-D105-BE6E9BA36B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3661" y="2824105"/>
            <a:ext cx="3738468" cy="1554557"/>
          </a:xfrm>
          <a:prstGeom prst="rect">
            <a:avLst/>
          </a:prstGeom>
        </p:spPr>
      </p:pic>
      <p:pic>
        <p:nvPicPr>
          <p:cNvPr id="8" name="Picture 7" descr="A black screen with colorful text&#10;&#10;AI-generated content may be incorrect.">
            <a:extLst>
              <a:ext uri="{FF2B5EF4-FFF2-40B4-BE49-F238E27FC236}">
                <a16:creationId xmlns:a16="http://schemas.microsoft.com/office/drawing/2014/main" id="{5277233C-E9D9-F8F3-AB83-2629F54B3C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5195" y="5461000"/>
            <a:ext cx="3835400" cy="1397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9448E79-BEFF-FB07-5077-DF5B433BE59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21017" b="16698"/>
          <a:stretch>
            <a:fillRect/>
          </a:stretch>
        </p:blipFill>
        <p:spPr>
          <a:xfrm>
            <a:off x="7813964" y="223902"/>
            <a:ext cx="3366654" cy="1993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07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4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4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B77537-9C32-448F-F586-A6308B6998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83B0963-F378-C271-8514-2621D05B2771}"/>
              </a:ext>
            </a:extLst>
          </p:cNvPr>
          <p:cNvSpPr txBox="1"/>
          <p:nvPr/>
        </p:nvSpPr>
        <p:spPr>
          <a:xfrm>
            <a:off x="769871" y="-1168921"/>
            <a:ext cx="7847656" cy="76636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2400" dirty="0"/>
          </a:p>
          <a:p>
            <a:endParaRPr lang="en-US" sz="2400" dirty="0"/>
          </a:p>
          <a:p>
            <a:endParaRPr lang="en-US" sz="2400" dirty="0">
              <a:solidFill>
                <a:schemeClr val="accent1"/>
              </a:solidFill>
            </a:endParaRPr>
          </a:p>
          <a:p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endParaRPr lang="en-US" sz="2800" i="1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i="1" dirty="0"/>
              <a:t>Takes </a:t>
            </a:r>
            <a:r>
              <a:rPr lang="en-US" sz="2800" b="1" i="1" dirty="0">
                <a:solidFill>
                  <a:schemeClr val="accent1"/>
                </a:solidFill>
              </a:rPr>
              <a:t>repeated</a:t>
            </a:r>
            <a:r>
              <a:rPr lang="en-US" sz="2800" i="1" dirty="0"/>
              <a:t> or </a:t>
            </a:r>
            <a:r>
              <a:rPr lang="en-US" sz="2800" b="1" i="1" dirty="0">
                <a:solidFill>
                  <a:schemeClr val="accent1"/>
                </a:solidFill>
              </a:rPr>
              <a:t>shared characteristics </a:t>
            </a:r>
            <a:r>
              <a:rPr lang="en-US" sz="2800" i="1" dirty="0"/>
              <a:t>between classes and factors them into a superclass.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i="1" dirty="0"/>
              <a:t>Subclasses </a:t>
            </a:r>
            <a:r>
              <a:rPr lang="en-US" sz="2800" b="1" i="1" dirty="0">
                <a:solidFill>
                  <a:schemeClr val="accent1"/>
                </a:solidFill>
              </a:rPr>
              <a:t>inherit attributes </a:t>
            </a:r>
            <a:r>
              <a:rPr lang="en-US" sz="2800" i="1" dirty="0"/>
              <a:t>&amp; </a:t>
            </a:r>
            <a:r>
              <a:rPr lang="en-US" sz="2800" b="1" i="1" dirty="0">
                <a:solidFill>
                  <a:schemeClr val="accent1"/>
                </a:solidFill>
              </a:rPr>
              <a:t>behaviors</a:t>
            </a:r>
            <a:r>
              <a:rPr lang="en-US" sz="2800" i="1" dirty="0"/>
              <a:t> → reduces </a:t>
            </a:r>
            <a:r>
              <a:rPr lang="en-US" sz="2800" b="1" i="1" dirty="0">
                <a:solidFill>
                  <a:schemeClr val="accent1"/>
                </a:solidFill>
              </a:rPr>
              <a:t>redundancy</a:t>
            </a:r>
            <a:r>
              <a:rPr lang="en-US" sz="2800" i="1" dirty="0"/>
              <a:t> and increases reuse.</a:t>
            </a:r>
          </a:p>
          <a:p>
            <a:pPr lvl="1"/>
            <a:endParaRPr lang="en-US" sz="2800" i="1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b="1" i="1" dirty="0"/>
              <a:t>Superclass</a:t>
            </a:r>
            <a:r>
              <a:rPr lang="en-US" sz="2800" i="1" dirty="0"/>
              <a:t> = generalized class (common features).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b="1" i="1" dirty="0"/>
              <a:t>Subclass</a:t>
            </a:r>
            <a:r>
              <a:rPr lang="en-US" sz="2800" i="1" dirty="0"/>
              <a:t> = specialized class (extra or specific features).</a:t>
            </a:r>
          </a:p>
          <a:p>
            <a:pPr lvl="1"/>
            <a:endParaRPr lang="en-US" sz="28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D951075-6B55-7475-CD30-C2D348F3A5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9871" y="111556"/>
            <a:ext cx="10652258" cy="729266"/>
          </a:xfrm>
        </p:spPr>
        <p:txBody>
          <a:bodyPr/>
          <a:lstStyle/>
          <a:p>
            <a:r>
              <a:rPr lang="en-US" b="1" dirty="0">
                <a:solidFill>
                  <a:schemeClr val="accent1"/>
                </a:solidFill>
              </a:rPr>
              <a:t>Generalization</a:t>
            </a:r>
            <a:endParaRPr lang="en-PK" b="1" u="sng" dirty="0"/>
          </a:p>
        </p:txBody>
      </p:sp>
      <p:pic>
        <p:nvPicPr>
          <p:cNvPr id="6" name="Picture 5" descr="A diagram of a car&#10;&#10;AI-generated content may be incorrect.">
            <a:extLst>
              <a:ext uri="{FF2B5EF4-FFF2-40B4-BE49-F238E27FC236}">
                <a16:creationId xmlns:a16="http://schemas.microsoft.com/office/drawing/2014/main" id="{3374F558-CF29-0EC8-60B3-73394B4F4C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5753" y="2412244"/>
            <a:ext cx="2119819" cy="2918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12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DFA8D3-97F8-6CC0-3F3A-12BEC54E39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A579A3E-6618-32AD-D040-66AEC223108C}"/>
              </a:ext>
            </a:extLst>
          </p:cNvPr>
          <p:cNvSpPr txBox="1"/>
          <p:nvPr/>
        </p:nvSpPr>
        <p:spPr>
          <a:xfrm>
            <a:off x="769871" y="-1459866"/>
            <a:ext cx="7750674" cy="85254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2400" dirty="0"/>
          </a:p>
          <a:p>
            <a:endParaRPr lang="en-US" sz="2400" dirty="0"/>
          </a:p>
          <a:p>
            <a:endParaRPr lang="en-US" sz="2400" dirty="0">
              <a:solidFill>
                <a:schemeClr val="accent1"/>
              </a:solidFill>
            </a:endParaRPr>
          </a:p>
          <a:p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i="1" dirty="0"/>
              <a:t>Inherited attributes/methods don’t need to be re-declared in the subclass.</a:t>
            </a:r>
          </a:p>
          <a:p>
            <a:endParaRPr lang="en-US" sz="2800" i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i="1" dirty="0"/>
              <a:t>Java uses extends keyword for inheritance.</a:t>
            </a:r>
          </a:p>
          <a:p>
            <a:endParaRPr lang="en-US" sz="2800" i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i="1" dirty="0"/>
              <a:t>Superclass prepares attributes; subclass adds specialized features.</a:t>
            </a:r>
          </a:p>
          <a:p>
            <a:endParaRPr lang="en-US" sz="2800" i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i="1" dirty="0"/>
              <a:t>Constructors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i="1" dirty="0"/>
              <a:t>Implicit Constructor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2800" i="1" dirty="0"/>
              <a:t>Provided automatically if you don’t write one.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2800" i="1" dirty="0"/>
              <a:t>Attributes set to default values (0, null).</a:t>
            </a:r>
          </a:p>
          <a:p>
            <a:pPr lvl="1"/>
            <a:endParaRPr lang="en-US" sz="28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2BD2DC0-B83A-1193-3E37-B465288A0A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9871" y="111556"/>
            <a:ext cx="10652258" cy="729266"/>
          </a:xfrm>
        </p:spPr>
        <p:txBody>
          <a:bodyPr/>
          <a:lstStyle/>
          <a:p>
            <a:r>
              <a:rPr lang="en-US" b="1" dirty="0">
                <a:solidFill>
                  <a:schemeClr val="accent1"/>
                </a:solidFill>
              </a:rPr>
              <a:t>Inheritance and Interfaces in Java</a:t>
            </a:r>
            <a:endParaRPr lang="en-PK" b="1" u="sng" dirty="0"/>
          </a:p>
        </p:txBody>
      </p:sp>
      <p:pic>
        <p:nvPicPr>
          <p:cNvPr id="2" name="Picture 1" descr="A diagram of a car&#10;&#10;AI-generated content may be incorrect.">
            <a:extLst>
              <a:ext uri="{FF2B5EF4-FFF2-40B4-BE49-F238E27FC236}">
                <a16:creationId xmlns:a16="http://schemas.microsoft.com/office/drawing/2014/main" id="{550E0511-0329-3CBC-68E8-ADA2D1549D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5992" y="1901563"/>
            <a:ext cx="1980417" cy="3611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970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0CE0D3-BD4D-8A03-A2D2-7666FA8076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AEB348B-5631-4CE5-35C0-38FE79569DE2}"/>
              </a:ext>
            </a:extLst>
          </p:cNvPr>
          <p:cNvSpPr txBox="1"/>
          <p:nvPr/>
        </p:nvSpPr>
        <p:spPr>
          <a:xfrm>
            <a:off x="987608" y="-1736957"/>
            <a:ext cx="10216784" cy="42165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2400" dirty="0"/>
          </a:p>
          <a:p>
            <a:endParaRPr lang="en-US" sz="2400" dirty="0"/>
          </a:p>
          <a:p>
            <a:endParaRPr lang="en-US" sz="2400" dirty="0">
              <a:solidFill>
                <a:schemeClr val="accent1"/>
              </a:solidFill>
            </a:endParaRPr>
          </a:p>
          <a:p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endParaRPr lang="en-US" sz="2800" dirty="0"/>
          </a:p>
          <a:p>
            <a:endParaRPr lang="en-US" sz="2800" i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i="1" dirty="0"/>
              <a:t>Subclass can redefine parent’s method.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2800" i="1" dirty="0"/>
              <a:t>Phone vs Tablet starting behavior.</a:t>
            </a:r>
          </a:p>
          <a:p>
            <a:pPr lvl="1"/>
            <a:endParaRPr lang="en-US" sz="28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B1A270-ECB2-184B-E20D-C9A0EC94D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9871" y="111556"/>
            <a:ext cx="10652258" cy="729266"/>
          </a:xfrm>
        </p:spPr>
        <p:txBody>
          <a:bodyPr/>
          <a:lstStyle/>
          <a:p>
            <a:r>
              <a:rPr lang="en-US" b="1" dirty="0">
                <a:solidFill>
                  <a:schemeClr val="accent1"/>
                </a:solidFill>
              </a:rPr>
              <a:t>Method Overriding</a:t>
            </a:r>
            <a:endParaRPr lang="en-PK" b="1" u="sng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E33312-7F52-E098-BD5D-42A958FAB7DB}"/>
              </a:ext>
            </a:extLst>
          </p:cNvPr>
          <p:cNvSpPr txBox="1">
            <a:spLocks/>
          </p:cNvSpPr>
          <p:nvPr/>
        </p:nvSpPr>
        <p:spPr>
          <a:xfrm>
            <a:off x="769871" y="2479582"/>
            <a:ext cx="10652258" cy="72926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accent1"/>
                </a:solidFill>
              </a:rPr>
              <a:t>Types of Inheritance</a:t>
            </a:r>
            <a:endParaRPr lang="en-PK" b="1" u="sng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2E37B4-DF22-6CE9-DFAB-4366362BEB0D}"/>
              </a:ext>
            </a:extLst>
          </p:cNvPr>
          <p:cNvSpPr txBox="1"/>
          <p:nvPr/>
        </p:nvSpPr>
        <p:spPr>
          <a:xfrm>
            <a:off x="987607" y="3542484"/>
            <a:ext cx="7726901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i="1" dirty="0">
                <a:solidFill>
                  <a:schemeClr val="accent1"/>
                </a:solidFill>
              </a:rPr>
              <a:t>Single Inheritance </a:t>
            </a:r>
            <a:r>
              <a:rPr lang="en-US" sz="2800" i="1" dirty="0"/>
              <a:t>(Java limitation)</a:t>
            </a:r>
          </a:p>
          <a:p>
            <a:pPr lvl="2"/>
            <a:r>
              <a:rPr lang="en-US" sz="2800" i="1" dirty="0"/>
              <a:t>-One subclass → one superclass.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i="1" dirty="0">
                <a:solidFill>
                  <a:schemeClr val="accent1"/>
                </a:solidFill>
              </a:rPr>
              <a:t>Hierarchical Inheritance</a:t>
            </a:r>
          </a:p>
          <a:p>
            <a:pPr lvl="2"/>
            <a:r>
              <a:rPr lang="en-US" sz="2800" i="1" dirty="0"/>
              <a:t>-One superclass → many subclasses.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i="1" dirty="0">
                <a:solidFill>
                  <a:schemeClr val="accent1"/>
                </a:solidFill>
              </a:rPr>
              <a:t>Multilevel Inheritance</a:t>
            </a:r>
          </a:p>
          <a:p>
            <a:pPr lvl="2"/>
            <a:r>
              <a:rPr lang="en-US" sz="2800" i="1" dirty="0"/>
              <a:t>-Subclass can also act as a superclass.</a:t>
            </a:r>
          </a:p>
        </p:txBody>
      </p:sp>
      <p:pic>
        <p:nvPicPr>
          <p:cNvPr id="8" name="Picture 7" descr="A diagram of a device&#10;&#10;AI-generated content may be incorrect.">
            <a:extLst>
              <a:ext uri="{FF2B5EF4-FFF2-40B4-BE49-F238E27FC236}">
                <a16:creationId xmlns:a16="http://schemas.microsoft.com/office/drawing/2014/main" id="{571A86A6-8F9B-B760-D3B6-077717E107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1379" y="2216726"/>
            <a:ext cx="3701882" cy="3561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437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900770-FE82-B8D3-6FD0-4D9F46B6E5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D4CE097-B915-EB23-2A95-72F8C05174CC}"/>
              </a:ext>
            </a:extLst>
          </p:cNvPr>
          <p:cNvSpPr txBox="1"/>
          <p:nvPr/>
        </p:nvSpPr>
        <p:spPr>
          <a:xfrm>
            <a:off x="987608" y="-1736957"/>
            <a:ext cx="6895628" cy="93871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2400" dirty="0"/>
          </a:p>
          <a:p>
            <a:endParaRPr lang="en-US" sz="2400" dirty="0"/>
          </a:p>
          <a:p>
            <a:endParaRPr lang="en-US" sz="2400" dirty="0">
              <a:solidFill>
                <a:schemeClr val="accent1"/>
              </a:solidFill>
            </a:endParaRPr>
          </a:p>
          <a:p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endParaRPr lang="en-US" sz="2800" dirty="0"/>
          </a:p>
          <a:p>
            <a:endParaRPr lang="en-US" sz="2800" i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Why Interfaces?</a:t>
            </a:r>
            <a:endParaRPr lang="en-US" sz="28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Java does </a:t>
            </a:r>
            <a:r>
              <a:rPr lang="en-US" sz="2800" b="1" dirty="0"/>
              <a:t>not</a:t>
            </a:r>
            <a:r>
              <a:rPr lang="en-US" sz="2800" dirty="0"/>
              <a:t> support </a:t>
            </a:r>
            <a:r>
              <a:rPr lang="en-US" sz="2800" b="1" dirty="0">
                <a:solidFill>
                  <a:srgbClr val="FF0000"/>
                </a:solidFill>
              </a:rPr>
              <a:t>multiple</a:t>
            </a:r>
            <a:r>
              <a:rPr lang="en-US" sz="2800" dirty="0"/>
              <a:t> implementation inheritance.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Interfaces provide a way for a class to </a:t>
            </a:r>
            <a:r>
              <a:rPr lang="en-US" sz="2800" b="1" dirty="0">
                <a:solidFill>
                  <a:srgbClr val="FF0000"/>
                </a:solidFill>
              </a:rPr>
              <a:t>commit</a:t>
            </a:r>
            <a:r>
              <a:rPr lang="en-US" sz="2800" dirty="0"/>
              <a:t> to a </a:t>
            </a:r>
            <a:r>
              <a:rPr lang="en-US" sz="2800" b="1" dirty="0">
                <a:solidFill>
                  <a:srgbClr val="FF0000"/>
                </a:solidFill>
              </a:rPr>
              <a:t>contract</a:t>
            </a:r>
            <a:r>
              <a:rPr lang="en-US" sz="2800" dirty="0"/>
              <a:t>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Declared with interface, used with </a:t>
            </a:r>
            <a:r>
              <a:rPr lang="en-US" sz="2800" b="1" dirty="0"/>
              <a:t>implements</a:t>
            </a:r>
            <a:r>
              <a:rPr lang="en-US" sz="2800" dirty="0"/>
              <a:t>.</a:t>
            </a:r>
          </a:p>
          <a:p>
            <a:pPr lvl="1"/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Rules	</a:t>
            </a:r>
            <a:endParaRPr lang="en-US" sz="28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Only method signatures </a:t>
            </a:r>
            <a:r>
              <a:rPr lang="en-US" sz="2800" dirty="0">
                <a:solidFill>
                  <a:srgbClr val="FF0000"/>
                </a:solidFill>
              </a:rPr>
              <a:t>(no attributes, no constructors).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Any class implementing the interface </a:t>
            </a:r>
            <a:r>
              <a:rPr lang="en-US" sz="2800" b="1" dirty="0">
                <a:solidFill>
                  <a:srgbClr val="FF0000"/>
                </a:solidFill>
              </a:rPr>
              <a:t>must define all methods</a:t>
            </a:r>
            <a:r>
              <a:rPr lang="en-US" sz="2800" dirty="0"/>
              <a:t>.</a:t>
            </a:r>
          </a:p>
          <a:p>
            <a:endParaRPr lang="en-US" sz="2800" i="1" dirty="0"/>
          </a:p>
          <a:p>
            <a:pPr lvl="1"/>
            <a:endParaRPr lang="en-US" sz="28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5688CEF-18E1-F394-9AA6-22EE7AB0F3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9871" y="111556"/>
            <a:ext cx="10652258" cy="729266"/>
          </a:xfrm>
        </p:spPr>
        <p:txBody>
          <a:bodyPr/>
          <a:lstStyle/>
          <a:p>
            <a:r>
              <a:rPr lang="en-US" b="1" dirty="0">
                <a:solidFill>
                  <a:schemeClr val="accent1"/>
                </a:solidFill>
              </a:rPr>
              <a:t>Java Interface</a:t>
            </a:r>
            <a:endParaRPr lang="en-PK" b="1" u="sng" dirty="0"/>
          </a:p>
        </p:txBody>
      </p:sp>
      <p:pic>
        <p:nvPicPr>
          <p:cNvPr id="7" name="Picture 6" descr="A diagram of a video player&#10;&#10;AI-generated content may be incorrect.">
            <a:extLst>
              <a:ext uri="{FF2B5EF4-FFF2-40B4-BE49-F238E27FC236}">
                <a16:creationId xmlns:a16="http://schemas.microsoft.com/office/drawing/2014/main" id="{4A7916F8-081F-F914-D322-2A354E52E32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968" r="2766"/>
          <a:stretch>
            <a:fillRect/>
          </a:stretch>
        </p:blipFill>
        <p:spPr>
          <a:xfrm>
            <a:off x="7841671" y="942109"/>
            <a:ext cx="3643746" cy="5679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307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DFD0F4-81FB-4C58-5909-0137B4A333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D98F90F-EF9B-4E29-DE22-1F71A0BA325A}"/>
              </a:ext>
            </a:extLst>
          </p:cNvPr>
          <p:cNvSpPr txBox="1"/>
          <p:nvPr/>
        </p:nvSpPr>
        <p:spPr>
          <a:xfrm>
            <a:off x="769871" y="-1196630"/>
            <a:ext cx="9763519" cy="76636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2400" dirty="0"/>
          </a:p>
          <a:p>
            <a:endParaRPr lang="en-US" sz="2400" dirty="0"/>
          </a:p>
          <a:p>
            <a:endParaRPr lang="en-US" sz="2400" dirty="0">
              <a:solidFill>
                <a:schemeClr val="accent1"/>
              </a:solidFill>
            </a:endParaRPr>
          </a:p>
          <a:p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Classes can implement </a:t>
            </a:r>
            <a:r>
              <a:rPr lang="en-US" sz="2800" b="1" dirty="0">
                <a:solidFill>
                  <a:schemeClr val="accent1"/>
                </a:solidFill>
              </a:rPr>
              <a:t>one or more </a:t>
            </a:r>
            <a:r>
              <a:rPr lang="en-US" sz="2800" dirty="0"/>
              <a:t>interfaces </a:t>
            </a:r>
            <a:r>
              <a:rPr lang="en-US" sz="2800" b="1" dirty="0">
                <a:solidFill>
                  <a:schemeClr val="accent1"/>
                </a:solidFill>
              </a:rPr>
              <a:t>at a time</a:t>
            </a:r>
            <a:r>
              <a:rPr lang="en-US" sz="2800" dirty="0"/>
              <a:t>. </a:t>
            </a:r>
          </a:p>
          <a:p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Interfaces allow the creation of programs with </a:t>
            </a:r>
            <a:r>
              <a:rPr lang="en-US" sz="2800" b="1" dirty="0">
                <a:solidFill>
                  <a:schemeClr val="accent1"/>
                </a:solidFill>
              </a:rPr>
              <a:t>reusable</a:t>
            </a:r>
            <a:r>
              <a:rPr lang="en-US" sz="2800" dirty="0"/>
              <a:t> and </a:t>
            </a:r>
            <a:r>
              <a:rPr lang="en-US" sz="2800" b="1" dirty="0">
                <a:solidFill>
                  <a:schemeClr val="accent1"/>
                </a:solidFill>
              </a:rPr>
              <a:t>flexible</a:t>
            </a:r>
            <a:r>
              <a:rPr lang="en-US" sz="2800" dirty="0"/>
              <a:t> code. </a:t>
            </a:r>
          </a:p>
          <a:p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It is important to remember, however, that you should not </a:t>
            </a:r>
            <a:r>
              <a:rPr lang="en-US" sz="2800" b="1" dirty="0">
                <a:solidFill>
                  <a:srgbClr val="FF0000"/>
                </a:solidFill>
              </a:rPr>
              <a:t>generalize all behavioral </a:t>
            </a:r>
            <a:r>
              <a:rPr lang="en-US" sz="2800" dirty="0"/>
              <a:t>contracts into </a:t>
            </a:r>
            <a:r>
              <a:rPr lang="en-US" sz="2800" b="1" dirty="0"/>
              <a:t>interfaces</a:t>
            </a:r>
            <a:r>
              <a:rPr lang="en-US" sz="2800" dirty="0"/>
              <a:t>.</a:t>
            </a:r>
          </a:p>
          <a:p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Interfaces fulfill </a:t>
            </a:r>
            <a:r>
              <a:rPr lang="en-US" sz="2800" b="1" dirty="0">
                <a:solidFill>
                  <a:schemeClr val="accent1"/>
                </a:solidFill>
              </a:rPr>
              <a:t>a specific need</a:t>
            </a:r>
            <a:r>
              <a:rPr lang="en-US" sz="2800" dirty="0"/>
              <a:t>: to provide for a way for </a:t>
            </a:r>
            <a:r>
              <a:rPr lang="en-US" sz="2800" b="1" dirty="0"/>
              <a:t>related classes </a:t>
            </a:r>
            <a:r>
              <a:rPr lang="en-US" sz="2800" dirty="0"/>
              <a:t>to work with </a:t>
            </a:r>
            <a:r>
              <a:rPr lang="en-US" sz="2800" b="1" dirty="0">
                <a:solidFill>
                  <a:schemeClr val="accent1"/>
                </a:solidFill>
              </a:rPr>
              <a:t>consistency</a:t>
            </a:r>
            <a:r>
              <a:rPr lang="en-US" sz="2800" dirty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i="1" dirty="0"/>
          </a:p>
          <a:p>
            <a:pPr lvl="1"/>
            <a:endParaRPr lang="en-US" sz="28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737AD1C-6EB3-AEA0-61A2-28E2E99F28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9871" y="111556"/>
            <a:ext cx="10652258" cy="729266"/>
          </a:xfrm>
        </p:spPr>
        <p:txBody>
          <a:bodyPr/>
          <a:lstStyle/>
          <a:p>
            <a:r>
              <a:rPr lang="en-US" b="1" dirty="0">
                <a:solidFill>
                  <a:schemeClr val="accent1"/>
                </a:solidFill>
              </a:rPr>
              <a:t>Java Interface </a:t>
            </a:r>
            <a:r>
              <a:rPr lang="en-US" b="1" dirty="0" err="1">
                <a:solidFill>
                  <a:schemeClr val="accent1"/>
                </a:solidFill>
              </a:rPr>
              <a:t>Cont</a:t>
            </a:r>
            <a:r>
              <a:rPr lang="en-US" b="1" dirty="0">
                <a:solidFill>
                  <a:schemeClr val="accent1"/>
                </a:solidFill>
              </a:rPr>
              <a:t>…</a:t>
            </a:r>
            <a:endParaRPr lang="en-PK" b="1" u="sng" dirty="0"/>
          </a:p>
        </p:txBody>
      </p:sp>
    </p:spTree>
    <p:extLst>
      <p:ext uri="{BB962C8B-B14F-4D97-AF65-F5344CB8AC3E}">
        <p14:creationId xmlns:p14="http://schemas.microsoft.com/office/powerpoint/2010/main" val="1849588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CB17134-36CB-288F-8932-050A9651B6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836" y="171161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chemeClr val="accent1"/>
                </a:solidFill>
              </a:rPr>
              <a:t>Polymorphism via Interface</a:t>
            </a:r>
            <a:endParaRPr lang="en-PK" b="1" u="sng" dirty="0"/>
          </a:p>
        </p:txBody>
      </p:sp>
      <p:pic>
        <p:nvPicPr>
          <p:cNvPr id="7" name="Picture 6" descr="A cartoon of a dog and cat&#10;&#10;AI-generated content may be incorrect.">
            <a:extLst>
              <a:ext uri="{FF2B5EF4-FFF2-40B4-BE49-F238E27FC236}">
                <a16:creationId xmlns:a16="http://schemas.microsoft.com/office/drawing/2014/main" id="{A08D7B4F-19BA-2EFB-DA5C-9C03026F9D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0714" y="1027906"/>
            <a:ext cx="4254500" cy="5486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B0D3BD4-3E6D-4219-D0DA-AED76F0C166F}"/>
              </a:ext>
            </a:extLst>
          </p:cNvPr>
          <p:cNvSpPr txBox="1"/>
          <p:nvPr/>
        </p:nvSpPr>
        <p:spPr>
          <a:xfrm>
            <a:off x="650009" y="1221661"/>
            <a:ext cx="6429663" cy="56938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Multiple classes can implement the </a:t>
            </a:r>
            <a:r>
              <a:rPr lang="en-US" sz="2800" b="1" dirty="0">
                <a:solidFill>
                  <a:schemeClr val="accent1"/>
                </a:solidFill>
              </a:rPr>
              <a:t>same interface </a:t>
            </a:r>
            <a:r>
              <a:rPr lang="en-US" sz="2800" dirty="0"/>
              <a:t>differently.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Example: Cat, Dog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Interfaces </a:t>
            </a:r>
            <a:r>
              <a:rPr lang="en-US" sz="2800" b="1" dirty="0">
                <a:solidFill>
                  <a:schemeClr val="accent1"/>
                </a:solidFill>
              </a:rPr>
              <a:t>can inherit </a:t>
            </a:r>
            <a:r>
              <a:rPr lang="en-US" sz="2800" dirty="0"/>
              <a:t>from other </a:t>
            </a:r>
            <a:r>
              <a:rPr lang="en-US" sz="2800" b="1" dirty="0">
                <a:solidFill>
                  <a:schemeClr val="accent1"/>
                </a:solidFill>
              </a:rPr>
              <a:t>interfaces</a:t>
            </a:r>
            <a:r>
              <a:rPr lang="en-US" sz="2800" dirty="0"/>
              <a:t>, but interfaces should not be extended.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 </a:t>
            </a:r>
            <a:r>
              <a:rPr lang="en-US" sz="2800" b="1" dirty="0">
                <a:solidFill>
                  <a:schemeClr val="accent1"/>
                </a:solidFill>
              </a:rPr>
              <a:t>single implementation </a:t>
            </a:r>
            <a:r>
              <a:rPr lang="en-US" sz="2800" dirty="0"/>
              <a:t>for </a:t>
            </a:r>
            <a:r>
              <a:rPr lang="en-US" sz="2800" b="1" dirty="0">
                <a:solidFill>
                  <a:schemeClr val="accent2">
                    <a:lumMod val="75000"/>
                  </a:schemeClr>
                </a:solidFill>
              </a:rPr>
              <a:t>multiple interfaces </a:t>
            </a:r>
            <a:r>
              <a:rPr lang="en-US" sz="2800" dirty="0"/>
              <a:t>with </a:t>
            </a:r>
            <a:r>
              <a:rPr lang="en-US" sz="2800" b="1" dirty="0">
                <a:solidFill>
                  <a:srgbClr val="00B0F0"/>
                </a:solidFill>
              </a:rPr>
              <a:t>overlapping contracts</a:t>
            </a:r>
            <a:r>
              <a:rPr lang="en-US" sz="2800" dirty="0"/>
              <a:t> is </a:t>
            </a:r>
            <a:r>
              <a:rPr lang="en-US" sz="2800" b="1" dirty="0">
                <a:solidFill>
                  <a:schemeClr val="accent3"/>
                </a:solidFill>
              </a:rPr>
              <a:t>acceptable</a:t>
            </a:r>
            <a:r>
              <a:rPr lang="en-US" sz="2800" dirty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580909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9936</TotalTime>
  <Words>1427</Words>
  <Application>Microsoft Macintosh PowerPoint</Application>
  <PresentationFormat>Widescreen</PresentationFormat>
  <Paragraphs>246</Paragraphs>
  <Slides>22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Aptos</vt:lpstr>
      <vt:lpstr>Arial</vt:lpstr>
      <vt:lpstr>Times New Roman</vt:lpstr>
      <vt:lpstr>Wingdings</vt:lpstr>
      <vt:lpstr>Office Theme</vt:lpstr>
      <vt:lpstr>                             Software Design and architecture (SE322)   gg </vt:lpstr>
      <vt:lpstr>List of Topics</vt:lpstr>
      <vt:lpstr>Composition</vt:lpstr>
      <vt:lpstr>Generalization</vt:lpstr>
      <vt:lpstr>Inheritance and Interfaces in Java</vt:lpstr>
      <vt:lpstr>Method Overriding</vt:lpstr>
      <vt:lpstr>Java Interface</vt:lpstr>
      <vt:lpstr>Java Interface Cont…</vt:lpstr>
      <vt:lpstr>Polymorphism via Interface</vt:lpstr>
      <vt:lpstr>Type of Complexities</vt:lpstr>
      <vt:lpstr>Type of Complexities Cont…</vt:lpstr>
      <vt:lpstr>Evaluating Design Complexity</vt:lpstr>
      <vt:lpstr>Coupling</vt:lpstr>
      <vt:lpstr>Evaluating Coupling of a Module</vt:lpstr>
      <vt:lpstr>Cohesion </vt:lpstr>
      <vt:lpstr>Separations of Concerns </vt:lpstr>
      <vt:lpstr>Separations of Concerns example</vt:lpstr>
      <vt:lpstr>Separations of Concerns example Cont..</vt:lpstr>
      <vt:lpstr>Information Hidding</vt:lpstr>
      <vt:lpstr>Conceptual Integrity</vt:lpstr>
      <vt:lpstr>Decomposition Principle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Said Nabi Lecturer FCSE</dc:creator>
  <cp:lastModifiedBy>Said Nabi Lecturer FCSE</cp:lastModifiedBy>
  <cp:revision>78</cp:revision>
  <dcterms:created xsi:type="dcterms:W3CDTF">2025-07-24T12:04:29Z</dcterms:created>
  <dcterms:modified xsi:type="dcterms:W3CDTF">2025-09-19T05:56:39Z</dcterms:modified>
</cp:coreProperties>
</file>